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3.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 id="2147483705" r:id="rId3"/>
    <p:sldMasterId id="2147483713" r:id="rId4"/>
  </p:sldMasterIdLst>
  <p:notesMasterIdLst>
    <p:notesMasterId r:id="rId14"/>
  </p:notesMasterIdLst>
  <p:handoutMasterIdLst>
    <p:handoutMasterId r:id="rId15"/>
  </p:handoutMasterIdLst>
  <p:sldIdLst>
    <p:sldId id="256" r:id="rId5"/>
    <p:sldId id="257" r:id="rId6"/>
    <p:sldId id="292" r:id="rId7"/>
    <p:sldId id="259" r:id="rId8"/>
    <p:sldId id="260" r:id="rId9"/>
    <p:sldId id="293" r:id="rId10"/>
    <p:sldId id="294" r:id="rId11"/>
    <p:sldId id="295" r:id="rId12"/>
    <p:sldId id="264"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CCD3"/>
    <a:srgbClr val="FA4616"/>
    <a:srgbClr val="005776"/>
    <a:srgbClr val="A2AAAD"/>
    <a:srgbClr val="8989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B301B821-A1FF-4177-AEE7-76D212191A09}"/>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71" autoAdjust="0"/>
    <p:restoredTop sz="94694"/>
  </p:normalViewPr>
  <p:slideViewPr>
    <p:cSldViewPr snapToGrid="0" snapToObjects="1">
      <p:cViewPr varScale="1">
        <p:scale>
          <a:sx n="109" d="100"/>
          <a:sy n="109" d="100"/>
        </p:scale>
        <p:origin x="782" y="82"/>
      </p:cViewPr>
      <p:guideLst/>
    </p:cSldViewPr>
  </p:slideViewPr>
  <p:notesTextViewPr>
    <p:cViewPr>
      <p:scale>
        <a:sx n="1" d="1"/>
        <a:sy n="1" d="1"/>
      </p:scale>
      <p:origin x="0" y="0"/>
    </p:cViewPr>
  </p:notesTextViewPr>
  <p:notesViewPr>
    <p:cSldViewPr snapToGrid="0" snapToObjects="1">
      <p:cViewPr varScale="1">
        <p:scale>
          <a:sx n="80" d="100"/>
          <a:sy n="80" d="100"/>
        </p:scale>
        <p:origin x="2544" y="20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1" Type="http://schemas.openxmlformats.org/officeDocument/2006/relationships/customXml" Target="../customXml/item3.xml"/><Relationship Id="rId20" Type="http://schemas.openxmlformats.org/officeDocument/2006/relationships/customXml" Target="../customXml/item2.xml"/><Relationship Id="rId2" Type="http://schemas.openxmlformats.org/officeDocument/2006/relationships/theme" Target="theme/theme1.xml"/><Relationship Id="rId19" Type="http://schemas.openxmlformats.org/officeDocument/2006/relationships/customXml" Target="../customXml/item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notesMaster" Target="notesMasters/notesMaster1.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CA" sz="1050" b="1" dirty="0"/>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59D9136C-BD71-47F0-A7AD-63BB8A9A8CA8}" type="datetimeFigureOut">
              <a:rPr lang="en-CA" sz="1050" smtClean="0"/>
            </a:fld>
            <a:endParaRPr lang="en-CA"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sz="800"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A77B72-D8DC-4B42-9F16-42643447E0B8}" type="slidenum">
              <a:rPr lang="en-CA" sz="800" smtClean="0"/>
            </a:fld>
            <a:endParaRPr lang="en-CA" sz="800"/>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050" b="1"/>
            </a:lvl1pPr>
          </a:lstStyle>
          <a:p>
            <a:endParaRPr lang="en-US" dirty="0"/>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050"/>
            </a:lvl1pPr>
          </a:lstStyle>
          <a:p>
            <a:fld id="{C7F95BCD-E2AD-C546-A3C1-F1338E03ADF0}"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8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800"/>
            </a:lvl1pPr>
          </a:lstStyle>
          <a:p>
            <a:fld id="{2053E408-BDBF-6142-9AEB-D92FAD324DDB}" type="slidenum">
              <a:rPr lang="en-US" smtClean="0"/>
            </a:fld>
            <a:endParaRPr lang="en-US"/>
          </a:p>
        </p:txBody>
      </p:sp>
    </p:spTree>
  </p:cSld>
  <p:clrMap bg1="lt1" tx1="dk1" bg2="lt2" tx2="dk2" accent1="accent1" accent2="accent2" accent3="accent3" accent4="accent4" accent5="accent5" accent6="accent6" hlink="hlink" folHlink="folHlink"/>
  <p:notesStyle>
    <a:lvl1pPr marL="171450" indent="-171450" algn="l" defTabSz="914400" rtl="0" eaLnBrk="1" latinLnBrk="0" hangingPunct="1">
      <a:buFont typeface="Arial" panose="020B0604020202020204" pitchFamily="34" charset="0"/>
      <a:buChar char="•"/>
      <a:defRPr sz="1100" kern="1200">
        <a:solidFill>
          <a:schemeClr val="tx1"/>
        </a:solidFill>
        <a:latin typeface="+mn-lt"/>
        <a:ea typeface="+mn-ea"/>
        <a:cs typeface="+mn-cs"/>
      </a:defRPr>
    </a:lvl1pPr>
    <a:lvl2pPr marL="287655" indent="-114300" algn="l" defTabSz="914400" rtl="0" eaLnBrk="1" latinLnBrk="0" hangingPunct="1">
      <a:buFont typeface="Arial" panose="020B0604020202020204" pitchFamily="34" charset="0"/>
      <a:buChar char="•"/>
      <a:defRPr sz="1100" kern="1200">
        <a:solidFill>
          <a:schemeClr val="tx1"/>
        </a:solidFill>
        <a:latin typeface="+mn-lt"/>
        <a:ea typeface="+mn-ea"/>
        <a:cs typeface="+mn-cs"/>
      </a:defRPr>
    </a:lvl2pPr>
    <a:lvl3pPr marL="400050" indent="-113030" algn="l" defTabSz="914400" rtl="0" eaLnBrk="1" latinLnBrk="0" hangingPunct="1">
      <a:buFont typeface="Arial" panose="020B0604020202020204" pitchFamily="34" charset="0"/>
      <a:buChar char="•"/>
      <a:defRPr sz="1100" kern="1200">
        <a:solidFill>
          <a:schemeClr val="tx1"/>
        </a:solidFill>
        <a:latin typeface="+mn-lt"/>
        <a:ea typeface="+mn-ea"/>
        <a:cs typeface="+mn-cs"/>
      </a:defRPr>
    </a:lvl3pPr>
    <a:lvl4pPr marL="514350" indent="-114300" algn="l" defTabSz="914400" rtl="0" eaLnBrk="1" latinLnBrk="0" hangingPunct="1">
      <a:buFont typeface="Arial" panose="020B0604020202020204" pitchFamily="34" charset="0"/>
      <a:buChar char="•"/>
      <a:defRPr sz="1100" kern="1200">
        <a:solidFill>
          <a:schemeClr val="tx1"/>
        </a:solidFill>
        <a:latin typeface="+mn-lt"/>
        <a:ea typeface="+mn-ea"/>
        <a:cs typeface="+mn-cs"/>
      </a:defRPr>
    </a:lvl4pPr>
    <a:lvl5pPr marL="627380" indent="-113030" algn="l" defTabSz="914400" rtl="0" eaLnBrk="1" latinLnBrk="0" hangingPunct="1">
      <a:buFont typeface="Arial" panose="020B0604020202020204" pitchFamily="34" charset="0"/>
      <a:buChar char="•"/>
      <a:defRPr sz="11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ltair">
    <p:spTree>
      <p:nvGrpSpPr>
        <p:cNvPr id="1" name=""/>
        <p:cNvGrpSpPr/>
        <p:nvPr/>
      </p:nvGrpSpPr>
      <p:grpSpPr>
        <a:xfrm>
          <a:off x="0" y="0"/>
          <a:ext cx="0" cy="0"/>
          <a:chOff x="0" y="0"/>
          <a:chExt cx="0" cy="0"/>
        </a:xfrm>
      </p:grpSpPr>
      <p:pic>
        <p:nvPicPr>
          <p:cNvPr id="6" name="Picture 5" descr="A circuit board&#10;&#10;Description automatically generated"/>
          <p:cNvPicPr>
            <a:picLocks noChangeAspect="1"/>
          </p:cNvPicPr>
          <p:nvPr userDrawn="1"/>
        </p:nvPicPr>
        <p:blipFill>
          <a:blip r:embed="rId2"/>
          <a:stretch>
            <a:fillRect/>
          </a:stretch>
        </p:blipFill>
        <p:spPr>
          <a:xfrm>
            <a:off x="0" y="0"/>
            <a:ext cx="9144000" cy="3810000"/>
          </a:xfrm>
          <a:prstGeom prst="rect">
            <a:avLst/>
          </a:prstGeom>
        </p:spPr>
      </p:pic>
      <p:sp>
        <p:nvSpPr>
          <p:cNvPr id="7" name="Freeform: Shape 6"/>
          <p:cNvSpPr/>
          <p:nvPr userDrawn="1"/>
        </p:nvSpPr>
        <p:spPr bwMode="white">
          <a:xfrm>
            <a:off x="0" y="2191156"/>
            <a:ext cx="9144000" cy="2964504"/>
          </a:xfrm>
          <a:custGeom>
            <a:avLst/>
            <a:gdLst>
              <a:gd name="connsiteX0" fmla="*/ 9144000 w 9144000"/>
              <a:gd name="connsiteY0" fmla="*/ 0 h 2964504"/>
              <a:gd name="connsiteX1" fmla="*/ 9144000 w 9144000"/>
              <a:gd name="connsiteY1" fmla="*/ 1592904 h 2964504"/>
              <a:gd name="connsiteX2" fmla="*/ 9144000 w 9144000"/>
              <a:gd name="connsiteY2" fmla="*/ 2964504 h 2964504"/>
              <a:gd name="connsiteX3" fmla="*/ 0 w 9144000"/>
              <a:gd name="connsiteY3" fmla="*/ 2964504 h 2964504"/>
              <a:gd name="connsiteX4" fmla="*/ 0 w 9144000"/>
              <a:gd name="connsiteY4" fmla="*/ 1592904 h 2964504"/>
              <a:gd name="connsiteX5" fmla="*/ 8287966 w 9144000"/>
              <a:gd name="connsiteY5" fmla="*/ 1592904 h 296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2964504">
                <a:moveTo>
                  <a:pt x="9144000" y="0"/>
                </a:moveTo>
                <a:lnTo>
                  <a:pt x="9144000" y="1592904"/>
                </a:lnTo>
                <a:lnTo>
                  <a:pt x="9144000" y="2964504"/>
                </a:lnTo>
                <a:lnTo>
                  <a:pt x="0" y="2964504"/>
                </a:lnTo>
                <a:lnTo>
                  <a:pt x="0" y="1592904"/>
                </a:lnTo>
                <a:lnTo>
                  <a:pt x="8287966" y="15929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itle Placeholder 1"/>
          <p:cNvSpPr>
            <a:spLocks noGrp="1"/>
          </p:cNvSpPr>
          <p:nvPr>
            <p:ph type="title" hasCustomPrompt="1"/>
          </p:nvPr>
        </p:nvSpPr>
        <p:spPr>
          <a:xfrm>
            <a:off x="2658291" y="4180327"/>
            <a:ext cx="4263527" cy="297980"/>
          </a:xfrm>
          <a:prstGeom prst="rect">
            <a:avLst/>
          </a:prstGeom>
        </p:spPr>
        <p:txBody>
          <a:bodyPr vert="horz" lIns="91440" tIns="45720" rIns="91440" bIns="45720" rtlCol="0" anchor="ctr">
            <a:noAutofit/>
          </a:bodyPr>
          <a:lstStyle>
            <a:lvl1pPr>
              <a:defRPr lang="en-US" sz="1400" b="1" kern="1200" cap="all" baseline="0" dirty="0">
                <a:solidFill>
                  <a:schemeClr val="tx2"/>
                </a:solidFill>
                <a:latin typeface="Arial" panose="020B0604020202020204" pitchFamily="34" charset="0"/>
                <a:ea typeface="+mj-ea"/>
                <a:cs typeface="Arial" panose="020B0604020202020204" pitchFamily="34" charset="0"/>
              </a:defRPr>
            </a:lvl1pPr>
          </a:lstStyle>
          <a:p>
            <a:r>
              <a:rPr lang="en-US" dirty="0"/>
              <a:t>CLICK TO ADD PRESENTATION TITLE</a:t>
            </a:r>
            <a:endParaRPr lang="en-US" dirty="0"/>
          </a:p>
        </p:txBody>
      </p:sp>
      <p:sp>
        <p:nvSpPr>
          <p:cNvPr id="3" name="Text Placeholder 2"/>
          <p:cNvSpPr>
            <a:spLocks noGrp="1"/>
          </p:cNvSpPr>
          <p:nvPr>
            <p:ph type="body" sz="quarter" idx="10" hasCustomPrompt="1"/>
          </p:nvPr>
        </p:nvSpPr>
        <p:spPr>
          <a:xfrm>
            <a:off x="2659063" y="4478338"/>
            <a:ext cx="4262437" cy="297980"/>
          </a:xfrm>
          <a:prstGeom prst="rect">
            <a:avLst/>
          </a:prstGeom>
        </p:spPr>
        <p:txBody>
          <a:bodyPr/>
          <a:lstStyle>
            <a:lvl1pPr marL="0" indent="0">
              <a:buNone/>
              <a:defRPr sz="1100">
                <a:solidFill>
                  <a:srgbClr val="A2AAAD"/>
                </a:solidFill>
              </a:defRPr>
            </a:lvl1pPr>
          </a:lstStyle>
          <a:p>
            <a:pPr lvl="0"/>
            <a:r>
              <a:rPr lang="en-US" dirty="0"/>
              <a:t>Presenter Name / Position Title / Date</a:t>
            </a:r>
            <a:endParaRPr lang="en-US" dirty="0"/>
          </a:p>
        </p:txBody>
      </p:sp>
      <p:grpSp>
        <p:nvGrpSpPr>
          <p:cNvPr id="25" name="Group 24"/>
          <p:cNvGrpSpPr/>
          <p:nvPr userDrawn="1"/>
        </p:nvGrpSpPr>
        <p:grpSpPr>
          <a:xfrm>
            <a:off x="644860" y="4310212"/>
            <a:ext cx="1370085" cy="281086"/>
            <a:chOff x="3587766" y="2914650"/>
            <a:chExt cx="5014294" cy="1028736"/>
          </a:xfrm>
        </p:grpSpPr>
        <p:sp>
          <p:nvSpPr>
            <p:cNvPr id="26" name="Freeform 25"/>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7" name="Freeform 26"/>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8" name="Freeform 27"/>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9" name="Freeform 28"/>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30" name="Freeform 29"/>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31" name="Freeform 30"/>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32" name="Freeform 31"/>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5" name="Text Placeholder 4"/>
          <p:cNvSpPr>
            <a:spLocks noGrp="1"/>
          </p:cNvSpPr>
          <p:nvPr>
            <p:ph type="body" sz="quarter" idx="11" hasCustomPrompt="1"/>
          </p:nvPr>
        </p:nvSpPr>
        <p:spPr>
          <a:xfrm>
            <a:off x="457200" y="987552"/>
            <a:ext cx="2721662" cy="342067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6" name="Text Placeholder 4"/>
          <p:cNvSpPr>
            <a:spLocks noGrp="1"/>
          </p:cNvSpPr>
          <p:nvPr>
            <p:ph type="body" sz="quarter" idx="12" hasCustomPrompt="1"/>
          </p:nvPr>
        </p:nvSpPr>
        <p:spPr>
          <a:xfrm>
            <a:off x="3272480" y="987552"/>
            <a:ext cx="2721662" cy="342067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Text Placeholder 4"/>
          <p:cNvSpPr>
            <a:spLocks noGrp="1"/>
          </p:cNvSpPr>
          <p:nvPr>
            <p:ph type="body" sz="quarter" idx="13" hasCustomPrompt="1"/>
          </p:nvPr>
        </p:nvSpPr>
        <p:spPr>
          <a:xfrm>
            <a:off x="5950850" y="987552"/>
            <a:ext cx="2721662" cy="342067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grpSp>
        <p:nvGrpSpPr>
          <p:cNvPr id="10" name="Group 9"/>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2" name="Freeform 11"/>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 Column + Subtitle">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20" name="Text Placeholder 5"/>
          <p:cNvSpPr>
            <a:spLocks noGrp="1"/>
          </p:cNvSpPr>
          <p:nvPr>
            <p:ph type="body" sz="quarter" idx="16"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5" name="Text Placeholder 4"/>
          <p:cNvSpPr>
            <a:spLocks noGrp="1"/>
          </p:cNvSpPr>
          <p:nvPr>
            <p:ph type="body" sz="quarter" idx="11" hasCustomPrompt="1"/>
          </p:nvPr>
        </p:nvSpPr>
        <p:spPr>
          <a:xfrm>
            <a:off x="457200" y="1243584"/>
            <a:ext cx="1984897"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p:txBody>
      </p:sp>
      <p:sp>
        <p:nvSpPr>
          <p:cNvPr id="7" name="Text Placeholder 4"/>
          <p:cNvSpPr>
            <a:spLocks noGrp="1"/>
          </p:cNvSpPr>
          <p:nvPr>
            <p:ph type="body" sz="quarter" idx="13" hasCustomPrompt="1"/>
          </p:nvPr>
        </p:nvSpPr>
        <p:spPr>
          <a:xfrm>
            <a:off x="2531713" y="1243584"/>
            <a:ext cx="1984897"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p:txBody>
      </p:sp>
      <p:sp>
        <p:nvSpPr>
          <p:cNvPr id="6" name="Text Placeholder 4"/>
          <p:cNvSpPr>
            <a:spLocks noGrp="1"/>
          </p:cNvSpPr>
          <p:nvPr>
            <p:ph type="body" sz="quarter" idx="12" hasCustomPrompt="1"/>
          </p:nvPr>
        </p:nvSpPr>
        <p:spPr>
          <a:xfrm>
            <a:off x="4627390" y="1243584"/>
            <a:ext cx="1984897"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p:txBody>
      </p:sp>
      <p:sp>
        <p:nvSpPr>
          <p:cNvPr id="10" name="Text Placeholder 4"/>
          <p:cNvSpPr>
            <a:spLocks noGrp="1"/>
          </p:cNvSpPr>
          <p:nvPr>
            <p:ph type="body" sz="quarter" idx="15" hasCustomPrompt="1"/>
          </p:nvPr>
        </p:nvSpPr>
        <p:spPr>
          <a:xfrm>
            <a:off x="6701903" y="1243584"/>
            <a:ext cx="1984897"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5" name="Text Placeholder 4"/>
          <p:cNvSpPr>
            <a:spLocks noGrp="1"/>
          </p:cNvSpPr>
          <p:nvPr>
            <p:ph type="body" sz="quarter" idx="11" hasCustomPrompt="1"/>
          </p:nvPr>
        </p:nvSpPr>
        <p:spPr>
          <a:xfrm>
            <a:off x="457200" y="987552"/>
            <a:ext cx="1984897" cy="3468169"/>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p:txBody>
      </p:sp>
      <p:sp>
        <p:nvSpPr>
          <p:cNvPr id="7" name="Text Placeholder 4"/>
          <p:cNvSpPr>
            <a:spLocks noGrp="1"/>
          </p:cNvSpPr>
          <p:nvPr>
            <p:ph type="body" sz="quarter" idx="13" hasCustomPrompt="1"/>
          </p:nvPr>
        </p:nvSpPr>
        <p:spPr>
          <a:xfrm>
            <a:off x="2531713" y="987552"/>
            <a:ext cx="1984897" cy="3468169"/>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p:txBody>
      </p:sp>
      <p:sp>
        <p:nvSpPr>
          <p:cNvPr id="6" name="Text Placeholder 4"/>
          <p:cNvSpPr>
            <a:spLocks noGrp="1"/>
          </p:cNvSpPr>
          <p:nvPr>
            <p:ph type="body" sz="quarter" idx="12" hasCustomPrompt="1"/>
          </p:nvPr>
        </p:nvSpPr>
        <p:spPr>
          <a:xfrm>
            <a:off x="4627390" y="987552"/>
            <a:ext cx="1984897" cy="3468169"/>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p:txBody>
      </p:sp>
      <p:sp>
        <p:nvSpPr>
          <p:cNvPr id="10" name="Text Placeholder 4"/>
          <p:cNvSpPr>
            <a:spLocks noGrp="1"/>
          </p:cNvSpPr>
          <p:nvPr>
            <p:ph type="body" sz="quarter" idx="15" hasCustomPrompt="1"/>
          </p:nvPr>
        </p:nvSpPr>
        <p:spPr>
          <a:xfrm>
            <a:off x="6701903" y="987552"/>
            <a:ext cx="1984897" cy="3468169"/>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grpSp>
        <p:nvGrpSpPr>
          <p:cNvPr id="11" name="Group 10"/>
          <p:cNvGrpSpPr/>
          <p:nvPr userDrawn="1"/>
        </p:nvGrpSpPr>
        <p:grpSpPr>
          <a:xfrm>
            <a:off x="7773406" y="4735113"/>
            <a:ext cx="913394" cy="187391"/>
            <a:chOff x="3587766" y="2914650"/>
            <a:chExt cx="5014294" cy="1028736"/>
          </a:xfrm>
        </p:grpSpPr>
        <p:sp>
          <p:nvSpPr>
            <p:cNvPr id="12" name="Freeform 1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3" name="Freeform 1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 Subtitle">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21" name="Text Placeholder 5"/>
          <p:cNvSpPr>
            <a:spLocks noGrp="1"/>
          </p:cNvSpPr>
          <p:nvPr>
            <p:ph type="body" sz="quarter" idx="17"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5" name="Text Placeholder 4"/>
          <p:cNvSpPr>
            <a:spLocks noGrp="1"/>
          </p:cNvSpPr>
          <p:nvPr>
            <p:ph type="body" sz="quarter" idx="11" hasCustomPrompt="1"/>
          </p:nvPr>
        </p:nvSpPr>
        <p:spPr>
          <a:xfrm>
            <a:off x="457201" y="1243584"/>
            <a:ext cx="1595938" cy="315099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7" name="Text Placeholder 4"/>
          <p:cNvSpPr>
            <a:spLocks noGrp="1"/>
          </p:cNvSpPr>
          <p:nvPr>
            <p:ph type="body" sz="quarter" idx="13" hasCustomPrompt="1"/>
          </p:nvPr>
        </p:nvSpPr>
        <p:spPr>
          <a:xfrm>
            <a:off x="2115616" y="1243584"/>
            <a:ext cx="1595938" cy="315099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6" name="Text Placeholder 4"/>
          <p:cNvSpPr>
            <a:spLocks noGrp="1"/>
          </p:cNvSpPr>
          <p:nvPr>
            <p:ph type="body" sz="quarter" idx="12" hasCustomPrompt="1"/>
          </p:nvPr>
        </p:nvSpPr>
        <p:spPr>
          <a:xfrm>
            <a:off x="3774031" y="1243584"/>
            <a:ext cx="1595938" cy="315099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9" name="Text Placeholder 4"/>
          <p:cNvSpPr>
            <a:spLocks noGrp="1"/>
          </p:cNvSpPr>
          <p:nvPr>
            <p:ph type="body" sz="quarter" idx="16" hasCustomPrompt="1"/>
          </p:nvPr>
        </p:nvSpPr>
        <p:spPr>
          <a:xfrm>
            <a:off x="5432446" y="1243584"/>
            <a:ext cx="1595938" cy="315099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10" name="Text Placeholder 4"/>
          <p:cNvSpPr>
            <a:spLocks noGrp="1"/>
          </p:cNvSpPr>
          <p:nvPr>
            <p:ph type="body" sz="quarter" idx="15" hasCustomPrompt="1"/>
          </p:nvPr>
        </p:nvSpPr>
        <p:spPr>
          <a:xfrm>
            <a:off x="7090861" y="1243584"/>
            <a:ext cx="1595938" cy="315099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grpSp>
        <p:nvGrpSpPr>
          <p:cNvPr id="13" name="Group 12"/>
          <p:cNvGrpSpPr/>
          <p:nvPr userDrawn="1"/>
        </p:nvGrpSpPr>
        <p:grpSpPr>
          <a:xfrm>
            <a:off x="7773406" y="4735113"/>
            <a:ext cx="913394" cy="187391"/>
            <a:chOff x="3587766" y="2914650"/>
            <a:chExt cx="5014294" cy="1028736"/>
          </a:xfrm>
        </p:grpSpPr>
        <p:sp>
          <p:nvSpPr>
            <p:cNvPr id="14" name="Freeform 13"/>
            <p:cNvSpPr/>
            <p:nvPr/>
          </p:nvSpPr>
          <p:spPr>
            <a:xfrm>
              <a:off x="3587766" y="2914650"/>
              <a:ext cx="1172608"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5" name="Freeform 14"/>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16" name="Text Placeholder 4"/>
          <p:cNvSpPr>
            <a:spLocks noGrp="1"/>
          </p:cNvSpPr>
          <p:nvPr>
            <p:ph type="body" sz="quarter" idx="11" hasCustomPrompt="1"/>
          </p:nvPr>
        </p:nvSpPr>
        <p:spPr>
          <a:xfrm>
            <a:off x="457201" y="987552"/>
            <a:ext cx="1595938" cy="3502561"/>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18" name="Text Placeholder 4"/>
          <p:cNvSpPr>
            <a:spLocks noGrp="1"/>
          </p:cNvSpPr>
          <p:nvPr>
            <p:ph type="body" sz="quarter" idx="13" hasCustomPrompt="1"/>
          </p:nvPr>
        </p:nvSpPr>
        <p:spPr>
          <a:xfrm>
            <a:off x="2115616" y="987552"/>
            <a:ext cx="1595938" cy="3502561"/>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17" name="Text Placeholder 4"/>
          <p:cNvSpPr>
            <a:spLocks noGrp="1"/>
          </p:cNvSpPr>
          <p:nvPr>
            <p:ph type="body" sz="quarter" idx="12" hasCustomPrompt="1"/>
          </p:nvPr>
        </p:nvSpPr>
        <p:spPr>
          <a:xfrm>
            <a:off x="3774031" y="987552"/>
            <a:ext cx="1595938" cy="3502561"/>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20" name="Text Placeholder 4"/>
          <p:cNvSpPr>
            <a:spLocks noGrp="1"/>
          </p:cNvSpPr>
          <p:nvPr>
            <p:ph type="body" sz="quarter" idx="16" hasCustomPrompt="1"/>
          </p:nvPr>
        </p:nvSpPr>
        <p:spPr>
          <a:xfrm>
            <a:off x="5432446" y="987552"/>
            <a:ext cx="1595938" cy="3502561"/>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19" name="Text Placeholder 4"/>
          <p:cNvSpPr>
            <a:spLocks noGrp="1"/>
          </p:cNvSpPr>
          <p:nvPr>
            <p:ph type="body" sz="quarter" idx="15" hasCustomPrompt="1"/>
          </p:nvPr>
        </p:nvSpPr>
        <p:spPr>
          <a:xfrm>
            <a:off x="7090861" y="987552"/>
            <a:ext cx="1595938" cy="3502561"/>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sz="1100">
                <a:latin typeface="+mn-lt"/>
              </a:defRPr>
            </a:lvl1pPr>
            <a:lvl2pPr marL="457200" indent="-228600">
              <a:spcAft>
                <a:spcPts val="900"/>
              </a:spcAft>
              <a:buClr>
                <a:schemeClr val="bg2"/>
              </a:buClr>
              <a:buSzPct val="100000"/>
              <a:buFont typeface="Arial" panose="020B0604020202020204" pitchFamily="34" charset="0"/>
              <a:buChar char="•"/>
              <a:defRPr sz="1100">
                <a:latin typeface="+mn-lt"/>
              </a:defRPr>
            </a:lvl2pPr>
            <a:lvl3pPr marL="685800" indent="-228600">
              <a:spcAft>
                <a:spcPts val="900"/>
              </a:spcAft>
              <a:buClr>
                <a:schemeClr val="bg2"/>
              </a:buClr>
              <a:buSzPct val="100000"/>
              <a:buFont typeface="Arial" panose="020B0604020202020204" pitchFamily="34" charset="0"/>
              <a:buChar char="•"/>
              <a:defRPr sz="1100">
                <a:latin typeface="+mn-lt"/>
              </a:defRPr>
            </a:lvl3pPr>
            <a:lvl4pPr marL="914400" indent="-228600">
              <a:spcAft>
                <a:spcPts val="900"/>
              </a:spcAft>
              <a:buClr>
                <a:schemeClr val="bg2"/>
              </a:buClr>
              <a:buSzPct val="100000"/>
              <a:buFont typeface="Arial" panose="020B0604020202020204" pitchFamily="34" charset="0"/>
              <a:buChar char="•"/>
              <a:defRPr sz="1100">
                <a:latin typeface="+mn-lt"/>
              </a:defRPr>
            </a:lvl4pPr>
            <a:lvl5pPr marL="1143000" indent="-228600">
              <a:spcAft>
                <a:spcPts val="900"/>
              </a:spcAft>
              <a:buClr>
                <a:schemeClr val="bg2"/>
              </a:buClr>
              <a:buSzPct val="100000"/>
              <a:buFont typeface="Arial" panose="020B0604020202020204" pitchFamily="34" charset="0"/>
              <a:buChar char="•"/>
              <a:defRPr sz="1100">
                <a:latin typeface="+mn-lt"/>
              </a:defRPr>
            </a:lvl5pPr>
          </a:lstStyle>
          <a:p>
            <a:pPr lvl="0"/>
            <a:r>
              <a:rPr lang="en-US" dirty="0"/>
              <a:t>Click to edit Master text styles </a:t>
            </a:r>
            <a:endParaRPr lang="en-US" dirty="0"/>
          </a:p>
          <a:p>
            <a:pPr lvl="1"/>
            <a:r>
              <a:rPr lang="en-US" dirty="0"/>
              <a:t>Second level</a:t>
            </a:r>
            <a:endParaRPr lang="en-US" dirty="0"/>
          </a:p>
        </p:txBody>
      </p:sp>
      <p:sp>
        <p:nvSpPr>
          <p:cNvPr id="3" name="Slide Number Placeholder 2"/>
          <p:cNvSpPr>
            <a:spLocks noGrp="1"/>
          </p:cNvSpPr>
          <p:nvPr>
            <p:ph type="sldNum" sz="quarter" idx="10"/>
          </p:nvPr>
        </p:nvSpPr>
        <p:spPr>
          <a:xfrm>
            <a:off x="457200" y="4645152"/>
            <a:ext cx="2057400" cy="273844"/>
          </a:xfrm>
        </p:spPr>
        <p:txBody>
          <a:bodyPr/>
          <a:lstStyle/>
          <a:p>
            <a:fld id="{C51B5984-C094-0A42-BFB6-9F57449A1222}" type="slidenum">
              <a:rPr lang="en-US" smtClean="0"/>
            </a:fld>
            <a:endParaRPr lang="en-US" dirty="0"/>
          </a:p>
        </p:txBody>
      </p:sp>
      <p:grpSp>
        <p:nvGrpSpPr>
          <p:cNvPr id="11" name="Group 10"/>
          <p:cNvGrpSpPr/>
          <p:nvPr userDrawn="1"/>
        </p:nvGrpSpPr>
        <p:grpSpPr>
          <a:xfrm>
            <a:off x="7773406" y="4735113"/>
            <a:ext cx="913394" cy="187391"/>
            <a:chOff x="3587766" y="2914650"/>
            <a:chExt cx="5014294" cy="1028736"/>
          </a:xfrm>
        </p:grpSpPr>
        <p:sp>
          <p:nvSpPr>
            <p:cNvPr id="12" name="Freeform 1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3" name="Freeform 1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 Column + Image">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dirty="0"/>
          </a:p>
        </p:txBody>
      </p:sp>
      <p:sp>
        <p:nvSpPr>
          <p:cNvPr id="20" name="Text Placeholder 5"/>
          <p:cNvSpPr>
            <a:spLocks noGrp="1"/>
          </p:cNvSpPr>
          <p:nvPr>
            <p:ph type="body" sz="quarter" idx="13"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12" name="Text Placeholder 4"/>
          <p:cNvSpPr>
            <a:spLocks noGrp="1"/>
          </p:cNvSpPr>
          <p:nvPr>
            <p:ph type="body" sz="quarter" idx="11" hasCustomPrompt="1"/>
          </p:nvPr>
        </p:nvSpPr>
        <p:spPr>
          <a:xfrm>
            <a:off x="457199" y="1243584"/>
            <a:ext cx="4294909"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6" name="Picture Placeholder 5"/>
          <p:cNvSpPr>
            <a:spLocks noGrp="1"/>
          </p:cNvSpPr>
          <p:nvPr>
            <p:ph type="pic" sz="quarter" idx="12"/>
          </p:nvPr>
        </p:nvSpPr>
        <p:spPr>
          <a:xfrm>
            <a:off x="4971393" y="1424904"/>
            <a:ext cx="3701551" cy="2807208"/>
          </a:xfrm>
          <a:prstGeom prst="rect">
            <a:avLst/>
          </a:prstGeom>
        </p:spPr>
        <p:txBody>
          <a:bodyPr/>
          <a:lstStyle/>
          <a:p>
            <a:r>
              <a:rPr lang="en-US"/>
              <a:t>Click icon to add picture</a:t>
            </a:r>
            <a:endParaRPr lang="en-US" dirty="0"/>
          </a:p>
        </p:txBody>
      </p:sp>
      <p:sp>
        <p:nvSpPr>
          <p:cNvPr id="3"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0" name="Group 9"/>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3 images">
    <p:spTree>
      <p:nvGrpSpPr>
        <p:cNvPr id="1" name=""/>
        <p:cNvGrpSpPr/>
        <p:nvPr/>
      </p:nvGrpSpPr>
      <p:grpSpPr>
        <a:xfrm>
          <a:off x="0" y="0"/>
          <a:ext cx="0" cy="0"/>
          <a:chOff x="0" y="0"/>
          <a:chExt cx="0" cy="0"/>
        </a:xfrm>
      </p:grpSpPr>
      <p:sp>
        <p:nvSpPr>
          <p:cNvPr id="2" name="Title 1"/>
          <p:cNvSpPr>
            <a:spLocks noGrp="1"/>
          </p:cNvSpPr>
          <p:nvPr>
            <p:ph type="title"/>
          </p:nvPr>
        </p:nvSpPr>
        <p:spPr>
          <a:xfrm>
            <a:off x="4429327" y="854861"/>
            <a:ext cx="4276042" cy="298669"/>
          </a:xfrm>
          <a:prstGeom prst="rect">
            <a:avLst/>
          </a:prstGeom>
        </p:spPr>
        <p:txBody>
          <a:bodyPr/>
          <a:lstStyle/>
          <a:p>
            <a:r>
              <a:rPr lang="en-US"/>
              <a:t>Click to edit Master title style</a:t>
            </a:r>
            <a:endParaRPr lang="en-US" dirty="0"/>
          </a:p>
        </p:txBody>
      </p:sp>
      <p:sp>
        <p:nvSpPr>
          <p:cNvPr id="5" name="Text Placeholder 2"/>
          <p:cNvSpPr>
            <a:spLocks noGrp="1"/>
          </p:cNvSpPr>
          <p:nvPr>
            <p:ph idx="1"/>
          </p:nvPr>
        </p:nvSpPr>
        <p:spPr>
          <a:xfrm>
            <a:off x="4429327" y="1200556"/>
            <a:ext cx="4276042" cy="1371194"/>
          </a:xfrm>
          <a:prstGeom prst="rect">
            <a:avLst/>
          </a:prstGeom>
        </p:spPr>
        <p:txBody>
          <a:bodyPr vert="horz" lIns="91440" tIns="45720" rIns="91440" bIns="45720" rtlCol="0">
            <a:noAutofit/>
          </a:bodyPr>
          <a:lstStyle>
            <a:lvl1pPr marL="9525" indent="0">
              <a:lnSpc>
                <a:spcPct val="100000"/>
              </a:lnSpc>
              <a:spcAft>
                <a:spcPts val="900"/>
              </a:spcAft>
              <a:buClr>
                <a:srgbClr val="005776"/>
              </a:buClr>
              <a:buFont typeface="Arial" panose="020B0604020202020204" pitchFamily="34" charset="0"/>
              <a:buNone/>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r>
              <a:rPr lang="en-US"/>
              <a:t>Second level</a:t>
            </a:r>
            <a:endParaRPr lang="en-US"/>
          </a:p>
        </p:txBody>
      </p:sp>
      <p:sp>
        <p:nvSpPr>
          <p:cNvPr id="6" name="Picture Placeholder 5"/>
          <p:cNvSpPr>
            <a:spLocks noGrp="1"/>
          </p:cNvSpPr>
          <p:nvPr>
            <p:ph type="pic" sz="quarter" idx="12"/>
          </p:nvPr>
        </p:nvSpPr>
        <p:spPr>
          <a:xfrm>
            <a:off x="-63305" y="-70338"/>
            <a:ext cx="4071101" cy="5268350"/>
          </a:xfrm>
          <a:prstGeom prst="rect">
            <a:avLst/>
          </a:prstGeom>
        </p:spPr>
        <p:txBody>
          <a:bodyPr/>
          <a:lstStyle/>
          <a:p>
            <a:r>
              <a:rPr lang="en-US"/>
              <a:t>Click icon to add picture</a:t>
            </a:r>
            <a:endParaRPr lang="en-US" dirty="0"/>
          </a:p>
        </p:txBody>
      </p:sp>
      <p:sp>
        <p:nvSpPr>
          <p:cNvPr id="10" name="Picture Placeholder 5"/>
          <p:cNvSpPr>
            <a:spLocks noGrp="1"/>
          </p:cNvSpPr>
          <p:nvPr>
            <p:ph type="pic" sz="quarter" idx="13"/>
          </p:nvPr>
        </p:nvSpPr>
        <p:spPr>
          <a:xfrm>
            <a:off x="4069964" y="2970178"/>
            <a:ext cx="2499449" cy="2227834"/>
          </a:xfrm>
          <a:prstGeom prst="rect">
            <a:avLst/>
          </a:prstGeom>
        </p:spPr>
        <p:txBody>
          <a:bodyPr/>
          <a:lstStyle/>
          <a:p>
            <a:r>
              <a:rPr lang="en-US"/>
              <a:t>Click icon to add picture</a:t>
            </a:r>
            <a:endParaRPr lang="en-US" dirty="0"/>
          </a:p>
        </p:txBody>
      </p:sp>
      <p:sp>
        <p:nvSpPr>
          <p:cNvPr id="11" name="Picture Placeholder 5"/>
          <p:cNvSpPr>
            <a:spLocks noGrp="1"/>
          </p:cNvSpPr>
          <p:nvPr>
            <p:ph type="pic" sz="quarter" idx="14"/>
          </p:nvPr>
        </p:nvSpPr>
        <p:spPr>
          <a:xfrm>
            <a:off x="6638066" y="2970178"/>
            <a:ext cx="2569239" cy="2227834"/>
          </a:xfrm>
          <a:prstGeom prst="rect">
            <a:avLst/>
          </a:prstGeom>
        </p:spPr>
        <p:txBody>
          <a:bodyPr/>
          <a:lstStyle/>
          <a:p>
            <a:r>
              <a:rPr lang="en-US"/>
              <a:t>Click icon to add picture</a:t>
            </a:r>
            <a:endParaRPr lang="en-US" dirty="0"/>
          </a:p>
        </p:txBody>
      </p:sp>
      <p:sp>
        <p:nvSpPr>
          <p:cNvPr id="9"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dustry slide - 1 image">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4276042" cy="298669"/>
          </a:xfrm>
          <a:prstGeom prst="rect">
            <a:avLst/>
          </a:prstGeom>
        </p:spPr>
        <p:txBody>
          <a:bodyPr/>
          <a:lstStyle/>
          <a:p>
            <a:r>
              <a:rPr lang="en-US"/>
              <a:t>Click to edit Master title style</a:t>
            </a:r>
            <a:endParaRPr lang="en-US" dirty="0"/>
          </a:p>
        </p:txBody>
      </p:sp>
      <p:sp>
        <p:nvSpPr>
          <p:cNvPr id="5" name="Text Placeholder 2"/>
          <p:cNvSpPr>
            <a:spLocks noGrp="1"/>
          </p:cNvSpPr>
          <p:nvPr>
            <p:ph idx="1"/>
          </p:nvPr>
        </p:nvSpPr>
        <p:spPr>
          <a:xfrm>
            <a:off x="471056" y="1044103"/>
            <a:ext cx="4276042" cy="551234"/>
          </a:xfrm>
          <a:prstGeom prst="rect">
            <a:avLst/>
          </a:prstGeom>
        </p:spPr>
        <p:txBody>
          <a:bodyPr vert="horz" lIns="91440" tIns="45720" rIns="91440" bIns="45720" rtlCol="0">
            <a:noAutofit/>
          </a:bodyPr>
          <a:lstStyle>
            <a:lvl1pPr marL="9525" indent="0">
              <a:lnSpc>
                <a:spcPct val="100000"/>
              </a:lnSpc>
              <a:spcAft>
                <a:spcPts val="900"/>
              </a:spcAft>
              <a:buClr>
                <a:srgbClr val="005776"/>
              </a:buClr>
              <a:buFont typeface="Arial" panose="020B0604020202020204" pitchFamily="34" charset="0"/>
              <a:buNone/>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r>
              <a:rPr lang="en-US"/>
              <a:t>Second level</a:t>
            </a:r>
            <a:endParaRPr lang="en-US"/>
          </a:p>
        </p:txBody>
      </p:sp>
      <p:sp>
        <p:nvSpPr>
          <p:cNvPr id="9" name="Text Placeholder 2"/>
          <p:cNvSpPr>
            <a:spLocks noGrp="1"/>
          </p:cNvSpPr>
          <p:nvPr>
            <p:ph idx="13"/>
          </p:nvPr>
        </p:nvSpPr>
        <p:spPr>
          <a:xfrm>
            <a:off x="471056" y="1687319"/>
            <a:ext cx="4276042" cy="2216715"/>
          </a:xfrm>
          <a:prstGeom prst="rect">
            <a:avLst/>
          </a:prstGeom>
        </p:spPr>
        <p:txBody>
          <a:bodyPr vert="horz" lIns="91440" tIns="45720" rIns="91440" bIns="45720" numCol="2" spcCol="182880" rtlCol="0">
            <a:noAutofit/>
          </a:bodyPr>
          <a:lstStyle>
            <a:lvl1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r>
              <a:rPr lang="en-US"/>
              <a:t>Second level</a:t>
            </a:r>
            <a:endParaRPr lang="en-US"/>
          </a:p>
        </p:txBody>
      </p:sp>
      <p:sp>
        <p:nvSpPr>
          <p:cNvPr id="6" name="Picture Placeholder 5"/>
          <p:cNvSpPr>
            <a:spLocks noGrp="1"/>
          </p:cNvSpPr>
          <p:nvPr>
            <p:ph type="pic" sz="quarter" idx="12"/>
          </p:nvPr>
        </p:nvSpPr>
        <p:spPr>
          <a:xfrm>
            <a:off x="5140005" y="-56272"/>
            <a:ext cx="4067299" cy="5268351"/>
          </a:xfrm>
          <a:prstGeom prst="rect">
            <a:avLst/>
          </a:prstGeom>
        </p:spPr>
        <p:txBody>
          <a:bodyPr/>
          <a:lstStyle/>
          <a:p>
            <a:r>
              <a:rPr lang="en-US"/>
              <a:t>Click icon to add picture</a:t>
            </a:r>
            <a:endParaRPr lang="en-US" dirty="0"/>
          </a:p>
        </p:txBody>
      </p:sp>
      <p:sp>
        <p:nvSpPr>
          <p:cNvPr id="7"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dustry slide - 2 horizontal">
    <p:spTree>
      <p:nvGrpSpPr>
        <p:cNvPr id="1" name=""/>
        <p:cNvGrpSpPr/>
        <p:nvPr/>
      </p:nvGrpSpPr>
      <p:grpSpPr>
        <a:xfrm>
          <a:off x="0" y="0"/>
          <a:ext cx="0" cy="0"/>
          <a:chOff x="0" y="0"/>
          <a:chExt cx="0" cy="0"/>
        </a:xfrm>
      </p:grpSpPr>
      <p:sp>
        <p:nvSpPr>
          <p:cNvPr id="10" name="Title 1"/>
          <p:cNvSpPr>
            <a:spLocks noGrp="1"/>
          </p:cNvSpPr>
          <p:nvPr>
            <p:ph type="title"/>
          </p:nvPr>
        </p:nvSpPr>
        <p:spPr>
          <a:xfrm>
            <a:off x="457200" y="457200"/>
            <a:ext cx="4289898" cy="298669"/>
          </a:xfrm>
          <a:prstGeom prst="rect">
            <a:avLst/>
          </a:prstGeom>
        </p:spPr>
        <p:txBody>
          <a:bodyPr/>
          <a:lstStyle/>
          <a:p>
            <a:r>
              <a:rPr lang="en-US"/>
              <a:t>Click to edit Master title style</a:t>
            </a:r>
            <a:endParaRPr lang="en-US" dirty="0"/>
          </a:p>
        </p:txBody>
      </p:sp>
      <p:sp>
        <p:nvSpPr>
          <p:cNvPr id="5" name="Text Placeholder 2"/>
          <p:cNvSpPr>
            <a:spLocks noGrp="1"/>
          </p:cNvSpPr>
          <p:nvPr>
            <p:ph idx="1"/>
          </p:nvPr>
        </p:nvSpPr>
        <p:spPr>
          <a:xfrm>
            <a:off x="471056" y="1044103"/>
            <a:ext cx="4276042" cy="551234"/>
          </a:xfrm>
          <a:prstGeom prst="rect">
            <a:avLst/>
          </a:prstGeom>
        </p:spPr>
        <p:txBody>
          <a:bodyPr vert="horz" lIns="91440" tIns="45720" rIns="91440" bIns="45720" rtlCol="0">
            <a:noAutofit/>
          </a:bodyPr>
          <a:lstStyle>
            <a:lvl1pPr marL="9525" indent="0">
              <a:lnSpc>
                <a:spcPct val="100000"/>
              </a:lnSpc>
              <a:spcAft>
                <a:spcPts val="900"/>
              </a:spcAft>
              <a:buClr>
                <a:srgbClr val="005776"/>
              </a:buClr>
              <a:buFont typeface="Arial" panose="020B0604020202020204" pitchFamily="34" charset="0"/>
              <a:buNone/>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r>
              <a:rPr lang="en-US"/>
              <a:t>Second level</a:t>
            </a:r>
            <a:endParaRPr lang="en-US"/>
          </a:p>
        </p:txBody>
      </p:sp>
      <p:sp>
        <p:nvSpPr>
          <p:cNvPr id="9" name="Text Placeholder 2"/>
          <p:cNvSpPr>
            <a:spLocks noGrp="1"/>
          </p:cNvSpPr>
          <p:nvPr>
            <p:ph idx="13"/>
          </p:nvPr>
        </p:nvSpPr>
        <p:spPr>
          <a:xfrm>
            <a:off x="471056" y="1687319"/>
            <a:ext cx="4276042" cy="2216715"/>
          </a:xfrm>
          <a:prstGeom prst="rect">
            <a:avLst/>
          </a:prstGeom>
        </p:spPr>
        <p:txBody>
          <a:bodyPr vert="horz" lIns="91440" tIns="45720" rIns="91440" bIns="45720" numCol="2" spcCol="182880" rtlCol="0">
            <a:noAutofit/>
          </a:bodyPr>
          <a:lstStyle>
            <a:lvl1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r>
              <a:rPr lang="en-US"/>
              <a:t>Second level</a:t>
            </a:r>
            <a:endParaRPr lang="en-US"/>
          </a:p>
        </p:txBody>
      </p:sp>
      <p:sp>
        <p:nvSpPr>
          <p:cNvPr id="6" name="Picture Placeholder 5"/>
          <p:cNvSpPr>
            <a:spLocks noGrp="1"/>
          </p:cNvSpPr>
          <p:nvPr>
            <p:ph type="pic" sz="quarter" idx="12"/>
          </p:nvPr>
        </p:nvSpPr>
        <p:spPr>
          <a:xfrm>
            <a:off x="5140005" y="-49237"/>
            <a:ext cx="4060265" cy="2591269"/>
          </a:xfrm>
          <a:prstGeom prst="rect">
            <a:avLst/>
          </a:prstGeom>
        </p:spPr>
        <p:txBody>
          <a:bodyPr/>
          <a:lstStyle/>
          <a:p>
            <a:r>
              <a:rPr lang="en-US"/>
              <a:t>Click icon to add picture</a:t>
            </a:r>
            <a:endParaRPr lang="en-US" dirty="0"/>
          </a:p>
        </p:txBody>
      </p:sp>
      <p:sp>
        <p:nvSpPr>
          <p:cNvPr id="7" name="Picture Placeholder 5"/>
          <p:cNvSpPr>
            <a:spLocks noGrp="1"/>
          </p:cNvSpPr>
          <p:nvPr>
            <p:ph type="pic" sz="quarter" idx="14"/>
          </p:nvPr>
        </p:nvSpPr>
        <p:spPr>
          <a:xfrm>
            <a:off x="5140006" y="2604127"/>
            <a:ext cx="4060264" cy="2591269"/>
          </a:xfrm>
          <a:prstGeom prst="rect">
            <a:avLst/>
          </a:prstGeom>
        </p:spPr>
        <p:txBody>
          <a:bodyPr/>
          <a:lstStyle/>
          <a:p>
            <a:r>
              <a:rPr lang="en-US"/>
              <a:t>Click icon to add picture</a:t>
            </a:r>
            <a:endParaRPr lang="en-US"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dustry slide - 2 verticle">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4276042" cy="298669"/>
          </a:xfrm>
          <a:prstGeom prst="rect">
            <a:avLst/>
          </a:prstGeom>
        </p:spPr>
        <p:txBody>
          <a:bodyPr/>
          <a:lstStyle/>
          <a:p>
            <a:r>
              <a:rPr lang="en-US"/>
              <a:t>Click to edit Master title style</a:t>
            </a:r>
            <a:endParaRPr lang="en-US" dirty="0"/>
          </a:p>
        </p:txBody>
      </p:sp>
      <p:sp>
        <p:nvSpPr>
          <p:cNvPr id="5" name="Text Placeholder 2"/>
          <p:cNvSpPr>
            <a:spLocks noGrp="1"/>
          </p:cNvSpPr>
          <p:nvPr>
            <p:ph idx="1"/>
          </p:nvPr>
        </p:nvSpPr>
        <p:spPr>
          <a:xfrm>
            <a:off x="471056" y="1044103"/>
            <a:ext cx="4276042" cy="551234"/>
          </a:xfrm>
          <a:prstGeom prst="rect">
            <a:avLst/>
          </a:prstGeom>
        </p:spPr>
        <p:txBody>
          <a:bodyPr vert="horz" lIns="91440" tIns="45720" rIns="91440" bIns="45720" rtlCol="0">
            <a:noAutofit/>
          </a:bodyPr>
          <a:lstStyle>
            <a:lvl1pPr marL="9525" indent="0">
              <a:lnSpc>
                <a:spcPct val="100000"/>
              </a:lnSpc>
              <a:spcAft>
                <a:spcPts val="900"/>
              </a:spcAft>
              <a:buClr>
                <a:srgbClr val="005776"/>
              </a:buClr>
              <a:buFont typeface="Arial" panose="020B0604020202020204" pitchFamily="34" charset="0"/>
              <a:buNone/>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r>
              <a:rPr lang="en-US"/>
              <a:t>Second level</a:t>
            </a:r>
            <a:endParaRPr lang="en-US"/>
          </a:p>
        </p:txBody>
      </p:sp>
      <p:sp>
        <p:nvSpPr>
          <p:cNvPr id="9" name="Text Placeholder 2"/>
          <p:cNvSpPr>
            <a:spLocks noGrp="1"/>
          </p:cNvSpPr>
          <p:nvPr>
            <p:ph idx="13"/>
          </p:nvPr>
        </p:nvSpPr>
        <p:spPr>
          <a:xfrm>
            <a:off x="471056" y="1687319"/>
            <a:ext cx="4276042" cy="2216715"/>
          </a:xfrm>
          <a:prstGeom prst="rect">
            <a:avLst/>
          </a:prstGeom>
        </p:spPr>
        <p:txBody>
          <a:bodyPr vert="horz" lIns="91440" tIns="45720" rIns="91440" bIns="45720" numCol="2" spcCol="182880" rtlCol="0">
            <a:noAutofit/>
          </a:bodyPr>
          <a:lstStyle>
            <a:lvl1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r>
              <a:rPr lang="en-US"/>
              <a:t>Second level</a:t>
            </a:r>
            <a:endParaRPr lang="en-US"/>
          </a:p>
        </p:txBody>
      </p:sp>
      <p:sp>
        <p:nvSpPr>
          <p:cNvPr id="6" name="Picture Placeholder 5"/>
          <p:cNvSpPr>
            <a:spLocks noGrp="1"/>
          </p:cNvSpPr>
          <p:nvPr>
            <p:ph type="pic" sz="quarter" idx="12"/>
          </p:nvPr>
        </p:nvSpPr>
        <p:spPr>
          <a:xfrm>
            <a:off x="5140006" y="-56271"/>
            <a:ext cx="1965960" cy="5254283"/>
          </a:xfrm>
          <a:prstGeom prst="rect">
            <a:avLst/>
          </a:prstGeom>
        </p:spPr>
        <p:txBody>
          <a:bodyPr/>
          <a:lstStyle/>
          <a:p>
            <a:r>
              <a:rPr lang="en-US"/>
              <a:t>Click icon to add picture</a:t>
            </a:r>
            <a:endParaRPr lang="en-US" dirty="0"/>
          </a:p>
        </p:txBody>
      </p:sp>
      <p:sp>
        <p:nvSpPr>
          <p:cNvPr id="7" name="Picture Placeholder 5"/>
          <p:cNvSpPr>
            <a:spLocks noGrp="1"/>
          </p:cNvSpPr>
          <p:nvPr>
            <p:ph type="pic" sz="quarter" idx="14"/>
          </p:nvPr>
        </p:nvSpPr>
        <p:spPr>
          <a:xfrm>
            <a:off x="7168895" y="-56271"/>
            <a:ext cx="2038409" cy="5254283"/>
          </a:xfrm>
          <a:prstGeom prst="rect">
            <a:avLst/>
          </a:prstGeom>
        </p:spPr>
        <p:txBody>
          <a:bodyPr/>
          <a:lstStyle/>
          <a:p>
            <a:r>
              <a:rPr lang="en-US"/>
              <a:t>Click icon to add picture</a:t>
            </a:r>
            <a:endParaRPr lang="en-US"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Altair Title+Subtitle">
    <p:spTree>
      <p:nvGrpSpPr>
        <p:cNvPr id="1" name=""/>
        <p:cNvGrpSpPr/>
        <p:nvPr/>
      </p:nvGrpSpPr>
      <p:grpSpPr>
        <a:xfrm>
          <a:off x="0" y="0"/>
          <a:ext cx="0" cy="0"/>
          <a:chOff x="0" y="0"/>
          <a:chExt cx="0" cy="0"/>
        </a:xfrm>
      </p:grpSpPr>
      <p:pic>
        <p:nvPicPr>
          <p:cNvPr id="16" name="Picture 15" descr="A circuit board&#10;&#10;Description automatically generated"/>
          <p:cNvPicPr>
            <a:picLocks noChangeAspect="1"/>
          </p:cNvPicPr>
          <p:nvPr userDrawn="1"/>
        </p:nvPicPr>
        <p:blipFill>
          <a:blip r:embed="rId2"/>
          <a:stretch>
            <a:fillRect/>
          </a:stretch>
        </p:blipFill>
        <p:spPr>
          <a:xfrm>
            <a:off x="0" y="0"/>
            <a:ext cx="9144000" cy="3810000"/>
          </a:xfrm>
          <a:prstGeom prst="rect">
            <a:avLst/>
          </a:prstGeom>
        </p:spPr>
      </p:pic>
      <p:sp>
        <p:nvSpPr>
          <p:cNvPr id="7" name="Freeform: Shape 6"/>
          <p:cNvSpPr/>
          <p:nvPr userDrawn="1"/>
        </p:nvSpPr>
        <p:spPr bwMode="white">
          <a:xfrm>
            <a:off x="0" y="2178996"/>
            <a:ext cx="9144000" cy="2964504"/>
          </a:xfrm>
          <a:custGeom>
            <a:avLst/>
            <a:gdLst>
              <a:gd name="connsiteX0" fmla="*/ 9144000 w 9144000"/>
              <a:gd name="connsiteY0" fmla="*/ 0 h 2964504"/>
              <a:gd name="connsiteX1" fmla="*/ 9144000 w 9144000"/>
              <a:gd name="connsiteY1" fmla="*/ 1592904 h 2964504"/>
              <a:gd name="connsiteX2" fmla="*/ 9144000 w 9144000"/>
              <a:gd name="connsiteY2" fmla="*/ 2964504 h 2964504"/>
              <a:gd name="connsiteX3" fmla="*/ 0 w 9144000"/>
              <a:gd name="connsiteY3" fmla="*/ 2964504 h 2964504"/>
              <a:gd name="connsiteX4" fmla="*/ 0 w 9144000"/>
              <a:gd name="connsiteY4" fmla="*/ 1592904 h 2964504"/>
              <a:gd name="connsiteX5" fmla="*/ 8287966 w 9144000"/>
              <a:gd name="connsiteY5" fmla="*/ 1592904 h 296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2964504">
                <a:moveTo>
                  <a:pt x="9144000" y="0"/>
                </a:moveTo>
                <a:lnTo>
                  <a:pt x="9144000" y="1592904"/>
                </a:lnTo>
                <a:lnTo>
                  <a:pt x="9144000" y="2964504"/>
                </a:lnTo>
                <a:lnTo>
                  <a:pt x="0" y="2964504"/>
                </a:lnTo>
                <a:lnTo>
                  <a:pt x="0" y="1592904"/>
                </a:lnTo>
                <a:lnTo>
                  <a:pt x="8287966" y="15929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Title Placeholder 1"/>
          <p:cNvSpPr>
            <a:spLocks noGrp="1"/>
          </p:cNvSpPr>
          <p:nvPr>
            <p:ph type="title" hasCustomPrompt="1"/>
          </p:nvPr>
        </p:nvSpPr>
        <p:spPr>
          <a:xfrm>
            <a:off x="2658291" y="4027925"/>
            <a:ext cx="4263527" cy="297980"/>
          </a:xfrm>
          <a:prstGeom prst="rect">
            <a:avLst/>
          </a:prstGeom>
        </p:spPr>
        <p:txBody>
          <a:bodyPr vert="horz" lIns="91440" tIns="45720" rIns="91440" bIns="45720" rtlCol="0" anchor="ctr">
            <a:noAutofit/>
          </a:bodyPr>
          <a:lstStyle>
            <a:lvl1pPr>
              <a:defRPr lang="en-US" sz="1400" b="1" kern="1200" cap="all" baseline="0" dirty="0">
                <a:solidFill>
                  <a:schemeClr val="tx2"/>
                </a:solidFill>
                <a:latin typeface="Arial" panose="020B0604020202020204" pitchFamily="34" charset="0"/>
                <a:ea typeface="+mj-ea"/>
                <a:cs typeface="Arial" panose="020B0604020202020204" pitchFamily="34" charset="0"/>
              </a:defRPr>
            </a:lvl1pPr>
          </a:lstStyle>
          <a:p>
            <a:r>
              <a:rPr lang="en-US" dirty="0"/>
              <a:t>CLICK TO ADD PRESENTATION TITLE</a:t>
            </a:r>
            <a:endParaRPr lang="en-US" dirty="0"/>
          </a:p>
        </p:txBody>
      </p:sp>
      <p:sp>
        <p:nvSpPr>
          <p:cNvPr id="17" name="Text Placeholder 14"/>
          <p:cNvSpPr>
            <a:spLocks noGrp="1"/>
          </p:cNvSpPr>
          <p:nvPr>
            <p:ph type="body" sz="quarter" idx="13" hasCustomPrompt="1"/>
          </p:nvPr>
        </p:nvSpPr>
        <p:spPr>
          <a:xfrm>
            <a:off x="2660959" y="4387268"/>
            <a:ext cx="4025900" cy="227390"/>
          </a:xfrm>
          <a:prstGeom prst="rect">
            <a:avLst/>
          </a:prstGeom>
        </p:spPr>
        <p:txBody>
          <a:bodyPr/>
          <a:lstStyle>
            <a:lvl1pPr marL="0" indent="0">
              <a:buNone/>
              <a:defRPr sz="1200" cap="all" baseline="0">
                <a:solidFill>
                  <a:schemeClr val="bg2"/>
                </a:solidFill>
              </a:defRPr>
            </a:lvl1pPr>
            <a:lvl2pPr marL="342900" indent="0">
              <a:buNone/>
              <a:defRPr sz="1200"/>
            </a:lvl2pPr>
            <a:lvl3pPr marL="228600" indent="0">
              <a:buNone/>
              <a:defRPr sz="1200"/>
            </a:lvl3pPr>
            <a:lvl4pPr marL="457200" indent="0">
              <a:buNone/>
              <a:defRPr sz="1200"/>
            </a:lvl4pPr>
            <a:lvl5pPr marL="685800" indent="0">
              <a:buNone/>
              <a:defRPr sz="1200"/>
            </a:lvl5pPr>
          </a:lstStyle>
          <a:p>
            <a:pPr lvl="0"/>
            <a:r>
              <a:rPr lang="en-US" dirty="0"/>
              <a:t>CLICK TO ADD OPTIONAL PRESENTATION SUBTITLE</a:t>
            </a:r>
            <a:endParaRPr lang="en-US" dirty="0"/>
          </a:p>
        </p:txBody>
      </p:sp>
      <p:sp>
        <p:nvSpPr>
          <p:cNvPr id="3" name="Text Placeholder 2"/>
          <p:cNvSpPr>
            <a:spLocks noGrp="1"/>
          </p:cNvSpPr>
          <p:nvPr>
            <p:ph type="body" sz="quarter" idx="10" hasCustomPrompt="1"/>
          </p:nvPr>
        </p:nvSpPr>
        <p:spPr>
          <a:xfrm>
            <a:off x="2659063" y="4685168"/>
            <a:ext cx="4262437" cy="297980"/>
          </a:xfrm>
          <a:prstGeom prst="rect">
            <a:avLst/>
          </a:prstGeom>
        </p:spPr>
        <p:txBody>
          <a:bodyPr/>
          <a:lstStyle>
            <a:lvl1pPr marL="0" indent="0">
              <a:buNone/>
              <a:defRPr sz="1100">
                <a:solidFill>
                  <a:srgbClr val="A2AAAD"/>
                </a:solidFill>
              </a:defRPr>
            </a:lvl1pPr>
          </a:lstStyle>
          <a:p>
            <a:pPr lvl="0"/>
            <a:r>
              <a:rPr lang="en-US" dirty="0"/>
              <a:t>Presenter Name / Position Title / Date</a:t>
            </a:r>
            <a:endParaRPr lang="en-US" dirty="0"/>
          </a:p>
        </p:txBody>
      </p:sp>
      <p:grpSp>
        <p:nvGrpSpPr>
          <p:cNvPr id="18" name="Group 17"/>
          <p:cNvGrpSpPr/>
          <p:nvPr userDrawn="1"/>
        </p:nvGrpSpPr>
        <p:grpSpPr>
          <a:xfrm>
            <a:off x="644860" y="4310212"/>
            <a:ext cx="1370085" cy="281086"/>
            <a:chOff x="3587766" y="2914650"/>
            <a:chExt cx="5014294" cy="1028736"/>
          </a:xfrm>
        </p:grpSpPr>
        <p:sp>
          <p:nvSpPr>
            <p:cNvPr id="19" name="Freeform 18"/>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0" name="Freeform 19"/>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ndustry slide - 4 images">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4276042" cy="298669"/>
          </a:xfrm>
          <a:prstGeom prst="rect">
            <a:avLst/>
          </a:prstGeom>
        </p:spPr>
        <p:txBody>
          <a:bodyPr/>
          <a:lstStyle/>
          <a:p>
            <a:r>
              <a:rPr lang="en-US"/>
              <a:t>Click to edit Master title style</a:t>
            </a:r>
            <a:endParaRPr lang="en-US" dirty="0"/>
          </a:p>
        </p:txBody>
      </p:sp>
      <p:sp>
        <p:nvSpPr>
          <p:cNvPr id="5" name="Text Placeholder 2"/>
          <p:cNvSpPr>
            <a:spLocks noGrp="1"/>
          </p:cNvSpPr>
          <p:nvPr>
            <p:ph idx="1"/>
          </p:nvPr>
        </p:nvSpPr>
        <p:spPr>
          <a:xfrm>
            <a:off x="471056" y="1044103"/>
            <a:ext cx="4276042" cy="551234"/>
          </a:xfrm>
          <a:prstGeom prst="rect">
            <a:avLst/>
          </a:prstGeom>
        </p:spPr>
        <p:txBody>
          <a:bodyPr vert="horz" lIns="91440" tIns="45720" rIns="91440" bIns="45720" rtlCol="0">
            <a:noAutofit/>
          </a:bodyPr>
          <a:lstStyle>
            <a:lvl1pPr marL="9525" indent="0">
              <a:lnSpc>
                <a:spcPct val="100000"/>
              </a:lnSpc>
              <a:spcAft>
                <a:spcPts val="900"/>
              </a:spcAft>
              <a:buClr>
                <a:srgbClr val="005776"/>
              </a:buClr>
              <a:buFont typeface="Arial" panose="020B0604020202020204" pitchFamily="34" charset="0"/>
              <a:buNone/>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r>
              <a:rPr lang="en-US"/>
              <a:t>Second level</a:t>
            </a:r>
            <a:endParaRPr lang="en-US"/>
          </a:p>
        </p:txBody>
      </p:sp>
      <p:sp>
        <p:nvSpPr>
          <p:cNvPr id="9" name="Text Placeholder 2"/>
          <p:cNvSpPr>
            <a:spLocks noGrp="1"/>
          </p:cNvSpPr>
          <p:nvPr>
            <p:ph idx="13"/>
          </p:nvPr>
        </p:nvSpPr>
        <p:spPr>
          <a:xfrm>
            <a:off x="471056" y="1687319"/>
            <a:ext cx="4276042" cy="2216715"/>
          </a:xfrm>
          <a:prstGeom prst="rect">
            <a:avLst/>
          </a:prstGeom>
        </p:spPr>
        <p:txBody>
          <a:bodyPr vert="horz" lIns="91440" tIns="45720" rIns="91440" bIns="45720" numCol="2" spcCol="182880" rtlCol="0">
            <a:noAutofit/>
          </a:bodyPr>
          <a:lstStyle>
            <a:lvl1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r>
              <a:rPr lang="en-US"/>
              <a:t>Second level</a:t>
            </a:r>
            <a:endParaRPr lang="en-US"/>
          </a:p>
        </p:txBody>
      </p:sp>
      <p:sp>
        <p:nvSpPr>
          <p:cNvPr id="6" name="Picture Placeholder 5"/>
          <p:cNvSpPr>
            <a:spLocks noGrp="1"/>
          </p:cNvSpPr>
          <p:nvPr>
            <p:ph type="pic" sz="quarter" idx="12"/>
          </p:nvPr>
        </p:nvSpPr>
        <p:spPr>
          <a:xfrm>
            <a:off x="5140006" y="-56271"/>
            <a:ext cx="1965960" cy="2598303"/>
          </a:xfrm>
          <a:prstGeom prst="rect">
            <a:avLst/>
          </a:prstGeom>
        </p:spPr>
        <p:txBody>
          <a:bodyPr/>
          <a:lstStyle/>
          <a:p>
            <a:r>
              <a:rPr lang="en-US"/>
              <a:t>Click icon to add picture</a:t>
            </a:r>
            <a:endParaRPr lang="en-US" dirty="0"/>
          </a:p>
        </p:txBody>
      </p:sp>
      <p:sp>
        <p:nvSpPr>
          <p:cNvPr id="7" name="Picture Placeholder 5"/>
          <p:cNvSpPr>
            <a:spLocks noGrp="1"/>
          </p:cNvSpPr>
          <p:nvPr>
            <p:ph type="pic" sz="quarter" idx="14"/>
          </p:nvPr>
        </p:nvSpPr>
        <p:spPr>
          <a:xfrm>
            <a:off x="7168895" y="-56271"/>
            <a:ext cx="2024341" cy="2598304"/>
          </a:xfrm>
          <a:prstGeom prst="rect">
            <a:avLst/>
          </a:prstGeom>
        </p:spPr>
        <p:txBody>
          <a:bodyPr/>
          <a:lstStyle/>
          <a:p>
            <a:r>
              <a:rPr lang="en-US"/>
              <a:t>Click icon to add picture</a:t>
            </a:r>
            <a:endParaRPr lang="en-US" dirty="0"/>
          </a:p>
        </p:txBody>
      </p:sp>
      <p:sp>
        <p:nvSpPr>
          <p:cNvPr id="8" name="Picture Placeholder 5"/>
          <p:cNvSpPr>
            <a:spLocks noGrp="1"/>
          </p:cNvSpPr>
          <p:nvPr>
            <p:ph type="pic" sz="quarter" idx="15"/>
          </p:nvPr>
        </p:nvSpPr>
        <p:spPr>
          <a:xfrm>
            <a:off x="5140006" y="2608698"/>
            <a:ext cx="1965960" cy="2598303"/>
          </a:xfrm>
          <a:prstGeom prst="rect">
            <a:avLst/>
          </a:prstGeom>
        </p:spPr>
        <p:txBody>
          <a:bodyPr/>
          <a:lstStyle/>
          <a:p>
            <a:r>
              <a:rPr lang="en-US"/>
              <a:t>Click icon to add picture</a:t>
            </a:r>
            <a:endParaRPr lang="en-US" dirty="0"/>
          </a:p>
        </p:txBody>
      </p:sp>
      <p:sp>
        <p:nvSpPr>
          <p:cNvPr id="10" name="Picture Placeholder 5"/>
          <p:cNvSpPr>
            <a:spLocks noGrp="1"/>
          </p:cNvSpPr>
          <p:nvPr>
            <p:ph type="pic" sz="quarter" idx="16"/>
          </p:nvPr>
        </p:nvSpPr>
        <p:spPr>
          <a:xfrm>
            <a:off x="7168896" y="2608699"/>
            <a:ext cx="2024340" cy="2598302"/>
          </a:xfrm>
          <a:prstGeom prst="rect">
            <a:avLst/>
          </a:prstGeom>
        </p:spPr>
        <p:txBody>
          <a:bodyPr/>
          <a:lstStyle/>
          <a:p>
            <a:r>
              <a:rPr lang="en-US"/>
              <a:t>Click icon to add picture</a:t>
            </a:r>
            <a:endParaRPr lang="en-US" dirty="0"/>
          </a:p>
        </p:txBody>
      </p:sp>
      <p:sp>
        <p:nvSpPr>
          <p:cNvPr id="11"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 Column + 1 speakers">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dirty="0"/>
          </a:p>
        </p:txBody>
      </p:sp>
      <p:sp>
        <p:nvSpPr>
          <p:cNvPr id="26" name="Text Placeholder 5"/>
          <p:cNvSpPr>
            <a:spLocks noGrp="1"/>
          </p:cNvSpPr>
          <p:nvPr>
            <p:ph type="body" sz="quarter" idx="16"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16" name="Text Placeholder 4"/>
          <p:cNvSpPr>
            <a:spLocks noGrp="1"/>
          </p:cNvSpPr>
          <p:nvPr>
            <p:ph type="body" sz="quarter" idx="15" hasCustomPrompt="1"/>
          </p:nvPr>
        </p:nvSpPr>
        <p:spPr>
          <a:xfrm>
            <a:off x="457200" y="1243584"/>
            <a:ext cx="5748391"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6" name="Picture Placeholder 5"/>
          <p:cNvSpPr>
            <a:spLocks noGrp="1"/>
          </p:cNvSpPr>
          <p:nvPr>
            <p:ph type="pic" sz="quarter" idx="12"/>
          </p:nvPr>
        </p:nvSpPr>
        <p:spPr>
          <a:xfrm>
            <a:off x="6346047" y="1284354"/>
            <a:ext cx="2326898" cy="2348340"/>
          </a:xfrm>
          <a:prstGeom prst="rect">
            <a:avLst/>
          </a:prstGeom>
        </p:spPr>
        <p:txBody>
          <a:bodyPr/>
          <a:lstStyle/>
          <a:p>
            <a:r>
              <a:rPr lang="en-US"/>
              <a:t>Click icon to add picture</a:t>
            </a:r>
            <a:endParaRPr lang="en-US" dirty="0"/>
          </a:p>
        </p:txBody>
      </p:sp>
      <p:sp>
        <p:nvSpPr>
          <p:cNvPr id="9" name="Rectangle 8"/>
          <p:cNvSpPr/>
          <p:nvPr userDrawn="1"/>
        </p:nvSpPr>
        <p:spPr>
          <a:xfrm>
            <a:off x="6346047" y="3632694"/>
            <a:ext cx="2326898" cy="53201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ext Placeholder 10"/>
          <p:cNvSpPr>
            <a:spLocks noGrp="1"/>
          </p:cNvSpPr>
          <p:nvPr>
            <p:ph type="body" sz="quarter" idx="13"/>
          </p:nvPr>
        </p:nvSpPr>
        <p:spPr bwMode="white">
          <a:xfrm>
            <a:off x="6346346" y="3693221"/>
            <a:ext cx="2325788" cy="205480"/>
          </a:xfrm>
          <a:prstGeom prst="rect">
            <a:avLst/>
          </a:prstGeom>
        </p:spPr>
        <p:txBody>
          <a:bodyPr/>
          <a:lstStyle>
            <a:lvl1pPr marL="0" indent="0" algn="ctr">
              <a:spcAft>
                <a:spcPts val="0"/>
              </a:spcAft>
              <a:buNone/>
              <a:defRPr sz="1000" b="1">
                <a:solidFill>
                  <a:schemeClr val="bg1"/>
                </a:solidFill>
              </a:defRPr>
            </a:lvl1pPr>
          </a:lstStyle>
          <a:p>
            <a:pPr lvl="0"/>
            <a:r>
              <a:rPr lang="en-US"/>
              <a:t>Click to edit Master text styles</a:t>
            </a:r>
            <a:endParaRPr lang="en-US"/>
          </a:p>
        </p:txBody>
      </p:sp>
      <p:sp>
        <p:nvSpPr>
          <p:cNvPr id="12" name="Text Placeholder 10"/>
          <p:cNvSpPr>
            <a:spLocks noGrp="1"/>
          </p:cNvSpPr>
          <p:nvPr>
            <p:ph type="body" sz="quarter" idx="14"/>
          </p:nvPr>
        </p:nvSpPr>
        <p:spPr bwMode="white">
          <a:xfrm>
            <a:off x="6346346" y="3902701"/>
            <a:ext cx="2325788" cy="205480"/>
          </a:xfrm>
          <a:prstGeom prst="rect">
            <a:avLst/>
          </a:prstGeom>
        </p:spPr>
        <p:txBody>
          <a:bodyPr/>
          <a:lstStyle>
            <a:lvl1pPr marL="0" indent="0" algn="ctr">
              <a:spcAft>
                <a:spcPts val="0"/>
              </a:spcAft>
              <a:buNone/>
              <a:defRPr sz="600" b="0">
                <a:solidFill>
                  <a:schemeClr val="bg1"/>
                </a:solidFill>
              </a:defRPr>
            </a:lvl1pPr>
          </a:lstStyle>
          <a:p>
            <a:pPr lvl="0"/>
            <a:r>
              <a:rPr lang="en-US"/>
              <a:t>Click to edit Master text styles</a:t>
            </a:r>
            <a:endParaRPr lang="en-US"/>
          </a:p>
        </p:txBody>
      </p:sp>
      <p:sp>
        <p:nvSpPr>
          <p:cNvPr id="14"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8" name="Group 17"/>
          <p:cNvGrpSpPr/>
          <p:nvPr userDrawn="1"/>
        </p:nvGrpSpPr>
        <p:grpSpPr>
          <a:xfrm>
            <a:off x="7773406" y="4735113"/>
            <a:ext cx="913394" cy="187391"/>
            <a:chOff x="3587766" y="2914650"/>
            <a:chExt cx="5014294" cy="1028736"/>
          </a:xfrm>
        </p:grpSpPr>
        <p:sp>
          <p:nvSpPr>
            <p:cNvPr id="19" name="Freeform 18"/>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0" name="Freeform 19"/>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 Column + 2 speakers">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dirty="0"/>
          </a:p>
        </p:txBody>
      </p:sp>
      <p:sp>
        <p:nvSpPr>
          <p:cNvPr id="29" name="Text Placeholder 5"/>
          <p:cNvSpPr>
            <a:spLocks noGrp="1"/>
          </p:cNvSpPr>
          <p:nvPr>
            <p:ph type="body" sz="quarter" idx="19"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20" name="Text Placeholder 4"/>
          <p:cNvSpPr>
            <a:spLocks noGrp="1"/>
          </p:cNvSpPr>
          <p:nvPr>
            <p:ph type="body" sz="quarter" idx="18" hasCustomPrompt="1"/>
          </p:nvPr>
        </p:nvSpPr>
        <p:spPr>
          <a:xfrm>
            <a:off x="457200" y="1243584"/>
            <a:ext cx="4638782"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6" name="Picture Placeholder 5"/>
          <p:cNvSpPr>
            <a:spLocks noGrp="1"/>
          </p:cNvSpPr>
          <p:nvPr>
            <p:ph type="pic" sz="quarter" idx="12"/>
          </p:nvPr>
        </p:nvSpPr>
        <p:spPr>
          <a:xfrm>
            <a:off x="5260676" y="1284354"/>
            <a:ext cx="1678789" cy="2348340"/>
          </a:xfrm>
          <a:prstGeom prst="rect">
            <a:avLst/>
          </a:prstGeom>
        </p:spPr>
        <p:txBody>
          <a:bodyPr/>
          <a:lstStyle/>
          <a:p>
            <a:r>
              <a:rPr lang="en-US"/>
              <a:t>Click icon to add picture</a:t>
            </a:r>
            <a:endParaRPr lang="en-US" dirty="0"/>
          </a:p>
        </p:txBody>
      </p:sp>
      <p:sp>
        <p:nvSpPr>
          <p:cNvPr id="9" name="Rectangle 8"/>
          <p:cNvSpPr/>
          <p:nvPr userDrawn="1"/>
        </p:nvSpPr>
        <p:spPr>
          <a:xfrm>
            <a:off x="5260676" y="3632694"/>
            <a:ext cx="1678789" cy="53201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ext Placeholder 10"/>
          <p:cNvSpPr>
            <a:spLocks noGrp="1"/>
          </p:cNvSpPr>
          <p:nvPr>
            <p:ph type="body" sz="quarter" idx="13"/>
          </p:nvPr>
        </p:nvSpPr>
        <p:spPr bwMode="white">
          <a:xfrm>
            <a:off x="5260975" y="3693221"/>
            <a:ext cx="1677988" cy="205480"/>
          </a:xfrm>
          <a:prstGeom prst="rect">
            <a:avLst/>
          </a:prstGeom>
        </p:spPr>
        <p:txBody>
          <a:bodyPr/>
          <a:lstStyle>
            <a:lvl1pPr marL="0" indent="0" algn="ctr">
              <a:spcAft>
                <a:spcPts val="0"/>
              </a:spcAft>
              <a:buNone/>
              <a:defRPr sz="1000" b="1">
                <a:solidFill>
                  <a:schemeClr val="bg1"/>
                </a:solidFill>
              </a:defRPr>
            </a:lvl1pPr>
          </a:lstStyle>
          <a:p>
            <a:pPr lvl="0"/>
            <a:r>
              <a:rPr lang="en-US"/>
              <a:t>Click to edit Master text styles</a:t>
            </a:r>
            <a:endParaRPr lang="en-US"/>
          </a:p>
        </p:txBody>
      </p:sp>
      <p:sp>
        <p:nvSpPr>
          <p:cNvPr id="12" name="Text Placeholder 10"/>
          <p:cNvSpPr>
            <a:spLocks noGrp="1"/>
          </p:cNvSpPr>
          <p:nvPr>
            <p:ph type="body" sz="quarter" idx="14"/>
          </p:nvPr>
        </p:nvSpPr>
        <p:spPr bwMode="white">
          <a:xfrm>
            <a:off x="5260975" y="3902701"/>
            <a:ext cx="1677988" cy="205480"/>
          </a:xfrm>
          <a:prstGeom prst="rect">
            <a:avLst/>
          </a:prstGeom>
        </p:spPr>
        <p:txBody>
          <a:bodyPr/>
          <a:lstStyle>
            <a:lvl1pPr marL="0" indent="0" algn="ctr">
              <a:spcAft>
                <a:spcPts val="0"/>
              </a:spcAft>
              <a:buNone/>
              <a:defRPr sz="600" b="0">
                <a:solidFill>
                  <a:schemeClr val="bg1"/>
                </a:solidFill>
              </a:defRPr>
            </a:lvl1pPr>
          </a:lstStyle>
          <a:p>
            <a:pPr lvl="0"/>
            <a:r>
              <a:rPr lang="en-US"/>
              <a:t>Click to edit Master text styles</a:t>
            </a:r>
            <a:endParaRPr lang="en-US"/>
          </a:p>
        </p:txBody>
      </p:sp>
      <p:sp>
        <p:nvSpPr>
          <p:cNvPr id="13" name="Picture Placeholder 5"/>
          <p:cNvSpPr>
            <a:spLocks noGrp="1"/>
          </p:cNvSpPr>
          <p:nvPr>
            <p:ph type="pic" sz="quarter" idx="15"/>
          </p:nvPr>
        </p:nvSpPr>
        <p:spPr>
          <a:xfrm>
            <a:off x="6989723" y="1284354"/>
            <a:ext cx="1678789" cy="2348340"/>
          </a:xfrm>
          <a:prstGeom prst="rect">
            <a:avLst/>
          </a:prstGeom>
        </p:spPr>
        <p:txBody>
          <a:bodyPr/>
          <a:lstStyle/>
          <a:p>
            <a:r>
              <a:rPr lang="en-US"/>
              <a:t>Click icon to add picture</a:t>
            </a:r>
            <a:endParaRPr lang="en-US" dirty="0"/>
          </a:p>
        </p:txBody>
      </p:sp>
      <p:sp>
        <p:nvSpPr>
          <p:cNvPr id="14" name="Rectangle 13"/>
          <p:cNvSpPr/>
          <p:nvPr userDrawn="1"/>
        </p:nvSpPr>
        <p:spPr>
          <a:xfrm>
            <a:off x="6989723" y="3632694"/>
            <a:ext cx="1678789" cy="53201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Text Placeholder 10"/>
          <p:cNvSpPr>
            <a:spLocks noGrp="1"/>
          </p:cNvSpPr>
          <p:nvPr>
            <p:ph type="body" sz="quarter" idx="16"/>
          </p:nvPr>
        </p:nvSpPr>
        <p:spPr bwMode="white">
          <a:xfrm>
            <a:off x="6990022" y="3693221"/>
            <a:ext cx="1677988" cy="205480"/>
          </a:xfrm>
          <a:prstGeom prst="rect">
            <a:avLst/>
          </a:prstGeom>
        </p:spPr>
        <p:txBody>
          <a:bodyPr/>
          <a:lstStyle>
            <a:lvl1pPr marL="0" indent="0" algn="ctr">
              <a:spcAft>
                <a:spcPts val="0"/>
              </a:spcAft>
              <a:buNone/>
              <a:defRPr sz="1000" b="1">
                <a:solidFill>
                  <a:schemeClr val="bg1"/>
                </a:solidFill>
              </a:defRPr>
            </a:lvl1pPr>
          </a:lstStyle>
          <a:p>
            <a:pPr lvl="0"/>
            <a:r>
              <a:rPr lang="en-US"/>
              <a:t>Click to edit Master text styles</a:t>
            </a:r>
            <a:endParaRPr lang="en-US"/>
          </a:p>
        </p:txBody>
      </p:sp>
      <p:sp>
        <p:nvSpPr>
          <p:cNvPr id="16" name="Text Placeholder 10"/>
          <p:cNvSpPr>
            <a:spLocks noGrp="1"/>
          </p:cNvSpPr>
          <p:nvPr>
            <p:ph type="body" sz="quarter" idx="17"/>
          </p:nvPr>
        </p:nvSpPr>
        <p:spPr bwMode="white">
          <a:xfrm>
            <a:off x="6990022" y="3902701"/>
            <a:ext cx="1677988" cy="205480"/>
          </a:xfrm>
          <a:prstGeom prst="rect">
            <a:avLst/>
          </a:prstGeom>
        </p:spPr>
        <p:txBody>
          <a:bodyPr/>
          <a:lstStyle>
            <a:lvl1pPr marL="0" indent="0" algn="ctr">
              <a:spcAft>
                <a:spcPts val="0"/>
              </a:spcAft>
              <a:buNone/>
              <a:defRPr sz="600" b="0">
                <a:solidFill>
                  <a:schemeClr val="bg1"/>
                </a:solidFill>
              </a:defRPr>
            </a:lvl1pPr>
          </a:lstStyle>
          <a:p>
            <a:pPr lvl="0"/>
            <a:r>
              <a:rPr lang="en-US"/>
              <a:t>Click to edit Master text styles</a:t>
            </a:r>
            <a:endParaRPr lang="en-US"/>
          </a:p>
        </p:txBody>
      </p:sp>
      <p:sp>
        <p:nvSpPr>
          <p:cNvPr id="3" name="Slide Number Placeholder 2"/>
          <p:cNvSpPr>
            <a:spLocks noGrp="1"/>
          </p:cNvSpPr>
          <p:nvPr>
            <p:ph type="sldNum" sz="quarter" idx="10"/>
          </p:nvPr>
        </p:nvSpPr>
        <p:spPr>
          <a:xfrm>
            <a:off x="457200" y="4648661"/>
            <a:ext cx="2057400" cy="273844"/>
          </a:xfrm>
        </p:spPr>
        <p:txBody>
          <a:bodyPr/>
          <a:lstStyle/>
          <a:p>
            <a:fld id="{C51B5984-C094-0A42-BFB6-9F57449A1222}" type="slidenum">
              <a:rPr lang="en-US" smtClean="0"/>
            </a:fld>
            <a:endParaRPr lang="en-US" dirty="0"/>
          </a:p>
        </p:txBody>
      </p:sp>
      <p:grpSp>
        <p:nvGrpSpPr>
          <p:cNvPr id="21" name="Group 20"/>
          <p:cNvGrpSpPr/>
          <p:nvPr userDrawn="1"/>
        </p:nvGrpSpPr>
        <p:grpSpPr>
          <a:xfrm>
            <a:off x="7773406" y="4735113"/>
            <a:ext cx="913394" cy="187391"/>
            <a:chOff x="3587766" y="2914650"/>
            <a:chExt cx="5014294" cy="1028736"/>
          </a:xfrm>
        </p:grpSpPr>
        <p:sp>
          <p:nvSpPr>
            <p:cNvPr id="22" name="Freeform 2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3" name="Freeform 2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7" name="Freeform 26"/>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8" name="Freeform 27"/>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 Column + 3 speakers">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dirty="0"/>
          </a:p>
        </p:txBody>
      </p:sp>
      <p:sp>
        <p:nvSpPr>
          <p:cNvPr id="34" name="Text Placeholder 5"/>
          <p:cNvSpPr>
            <a:spLocks noGrp="1"/>
          </p:cNvSpPr>
          <p:nvPr>
            <p:ph type="body" sz="quarter" idx="22"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25" name="Text Placeholder 4"/>
          <p:cNvSpPr>
            <a:spLocks noGrp="1"/>
          </p:cNvSpPr>
          <p:nvPr>
            <p:ph type="body" sz="quarter" idx="21" hasCustomPrompt="1"/>
          </p:nvPr>
        </p:nvSpPr>
        <p:spPr>
          <a:xfrm>
            <a:off x="457200" y="1243584"/>
            <a:ext cx="2933272"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7" name="Picture Placeholder 5"/>
          <p:cNvSpPr>
            <a:spLocks noGrp="1"/>
          </p:cNvSpPr>
          <p:nvPr>
            <p:ph type="pic" sz="quarter" idx="18"/>
          </p:nvPr>
        </p:nvSpPr>
        <p:spPr>
          <a:xfrm>
            <a:off x="3534383" y="1284354"/>
            <a:ext cx="1678789" cy="2348340"/>
          </a:xfrm>
          <a:prstGeom prst="rect">
            <a:avLst/>
          </a:prstGeom>
        </p:spPr>
        <p:txBody>
          <a:bodyPr/>
          <a:lstStyle/>
          <a:p>
            <a:r>
              <a:rPr lang="en-US"/>
              <a:t>Click icon to add picture</a:t>
            </a:r>
            <a:endParaRPr lang="en-US" dirty="0"/>
          </a:p>
        </p:txBody>
      </p:sp>
      <p:sp>
        <p:nvSpPr>
          <p:cNvPr id="18" name="Rectangle 17"/>
          <p:cNvSpPr/>
          <p:nvPr userDrawn="1"/>
        </p:nvSpPr>
        <p:spPr>
          <a:xfrm>
            <a:off x="3534383" y="3632694"/>
            <a:ext cx="1678789" cy="53201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ext Placeholder 10"/>
          <p:cNvSpPr>
            <a:spLocks noGrp="1"/>
          </p:cNvSpPr>
          <p:nvPr>
            <p:ph type="body" sz="quarter" idx="19"/>
          </p:nvPr>
        </p:nvSpPr>
        <p:spPr bwMode="white">
          <a:xfrm>
            <a:off x="3534682" y="3693221"/>
            <a:ext cx="1677988" cy="205480"/>
          </a:xfrm>
          <a:prstGeom prst="rect">
            <a:avLst/>
          </a:prstGeom>
        </p:spPr>
        <p:txBody>
          <a:bodyPr/>
          <a:lstStyle>
            <a:lvl1pPr marL="0" indent="0" algn="ctr">
              <a:spcAft>
                <a:spcPts val="0"/>
              </a:spcAft>
              <a:buNone/>
              <a:defRPr sz="1000" b="1">
                <a:solidFill>
                  <a:schemeClr val="bg1"/>
                </a:solidFill>
              </a:defRPr>
            </a:lvl1pPr>
          </a:lstStyle>
          <a:p>
            <a:pPr lvl="0"/>
            <a:r>
              <a:rPr lang="en-US"/>
              <a:t>Click to edit Master text styles</a:t>
            </a:r>
            <a:endParaRPr lang="en-US"/>
          </a:p>
        </p:txBody>
      </p:sp>
      <p:sp>
        <p:nvSpPr>
          <p:cNvPr id="20" name="Text Placeholder 10"/>
          <p:cNvSpPr>
            <a:spLocks noGrp="1"/>
          </p:cNvSpPr>
          <p:nvPr>
            <p:ph type="body" sz="quarter" idx="20"/>
          </p:nvPr>
        </p:nvSpPr>
        <p:spPr bwMode="white">
          <a:xfrm>
            <a:off x="3534682" y="3902701"/>
            <a:ext cx="1677988" cy="205480"/>
          </a:xfrm>
          <a:prstGeom prst="rect">
            <a:avLst/>
          </a:prstGeom>
        </p:spPr>
        <p:txBody>
          <a:bodyPr/>
          <a:lstStyle>
            <a:lvl1pPr marL="0" indent="0" algn="ctr">
              <a:spcAft>
                <a:spcPts val="0"/>
              </a:spcAft>
              <a:buNone/>
              <a:defRPr sz="600" b="0">
                <a:solidFill>
                  <a:schemeClr val="bg1"/>
                </a:solidFill>
              </a:defRPr>
            </a:lvl1pPr>
          </a:lstStyle>
          <a:p>
            <a:pPr lvl="0"/>
            <a:r>
              <a:rPr lang="en-US"/>
              <a:t>Click to edit Master text styles</a:t>
            </a:r>
            <a:endParaRPr lang="en-US"/>
          </a:p>
        </p:txBody>
      </p:sp>
      <p:sp>
        <p:nvSpPr>
          <p:cNvPr id="6" name="Picture Placeholder 5"/>
          <p:cNvSpPr>
            <a:spLocks noGrp="1"/>
          </p:cNvSpPr>
          <p:nvPr>
            <p:ph type="pic" sz="quarter" idx="12"/>
          </p:nvPr>
        </p:nvSpPr>
        <p:spPr>
          <a:xfrm>
            <a:off x="5260676" y="1284354"/>
            <a:ext cx="1678789" cy="2348340"/>
          </a:xfrm>
          <a:prstGeom prst="rect">
            <a:avLst/>
          </a:prstGeom>
        </p:spPr>
        <p:txBody>
          <a:bodyPr/>
          <a:lstStyle/>
          <a:p>
            <a:r>
              <a:rPr lang="en-US"/>
              <a:t>Click icon to add picture</a:t>
            </a:r>
            <a:endParaRPr lang="en-US" dirty="0"/>
          </a:p>
        </p:txBody>
      </p:sp>
      <p:sp>
        <p:nvSpPr>
          <p:cNvPr id="9" name="Rectangle 8"/>
          <p:cNvSpPr/>
          <p:nvPr userDrawn="1"/>
        </p:nvSpPr>
        <p:spPr>
          <a:xfrm>
            <a:off x="5260676" y="3632694"/>
            <a:ext cx="1678789" cy="53201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ext Placeholder 10"/>
          <p:cNvSpPr>
            <a:spLocks noGrp="1"/>
          </p:cNvSpPr>
          <p:nvPr>
            <p:ph type="body" sz="quarter" idx="13"/>
          </p:nvPr>
        </p:nvSpPr>
        <p:spPr bwMode="white">
          <a:xfrm>
            <a:off x="5260975" y="3693221"/>
            <a:ext cx="1677988" cy="205480"/>
          </a:xfrm>
          <a:prstGeom prst="rect">
            <a:avLst/>
          </a:prstGeom>
        </p:spPr>
        <p:txBody>
          <a:bodyPr/>
          <a:lstStyle>
            <a:lvl1pPr marL="0" indent="0" algn="ctr">
              <a:spcAft>
                <a:spcPts val="0"/>
              </a:spcAft>
              <a:buNone/>
              <a:defRPr sz="1000" b="1">
                <a:solidFill>
                  <a:schemeClr val="bg1"/>
                </a:solidFill>
              </a:defRPr>
            </a:lvl1pPr>
          </a:lstStyle>
          <a:p>
            <a:pPr lvl="0"/>
            <a:r>
              <a:rPr lang="en-US"/>
              <a:t>Click to edit Master text styles</a:t>
            </a:r>
            <a:endParaRPr lang="en-US"/>
          </a:p>
        </p:txBody>
      </p:sp>
      <p:sp>
        <p:nvSpPr>
          <p:cNvPr id="12" name="Text Placeholder 10"/>
          <p:cNvSpPr>
            <a:spLocks noGrp="1"/>
          </p:cNvSpPr>
          <p:nvPr>
            <p:ph type="body" sz="quarter" idx="14"/>
          </p:nvPr>
        </p:nvSpPr>
        <p:spPr bwMode="white">
          <a:xfrm>
            <a:off x="5260975" y="3902701"/>
            <a:ext cx="1677988" cy="205480"/>
          </a:xfrm>
          <a:prstGeom prst="rect">
            <a:avLst/>
          </a:prstGeom>
        </p:spPr>
        <p:txBody>
          <a:bodyPr/>
          <a:lstStyle>
            <a:lvl1pPr marL="0" indent="0" algn="ctr">
              <a:spcAft>
                <a:spcPts val="0"/>
              </a:spcAft>
              <a:buNone/>
              <a:defRPr sz="600" b="0">
                <a:solidFill>
                  <a:schemeClr val="bg1"/>
                </a:solidFill>
              </a:defRPr>
            </a:lvl1pPr>
          </a:lstStyle>
          <a:p>
            <a:pPr lvl="0"/>
            <a:r>
              <a:rPr lang="en-US"/>
              <a:t>Click to edit Master text styles</a:t>
            </a:r>
            <a:endParaRPr lang="en-US"/>
          </a:p>
        </p:txBody>
      </p:sp>
      <p:sp>
        <p:nvSpPr>
          <p:cNvPr id="13" name="Picture Placeholder 5"/>
          <p:cNvSpPr>
            <a:spLocks noGrp="1"/>
          </p:cNvSpPr>
          <p:nvPr>
            <p:ph type="pic" sz="quarter" idx="15"/>
          </p:nvPr>
        </p:nvSpPr>
        <p:spPr>
          <a:xfrm>
            <a:off x="6989723" y="1284354"/>
            <a:ext cx="1678789" cy="2348340"/>
          </a:xfrm>
          <a:prstGeom prst="rect">
            <a:avLst/>
          </a:prstGeom>
        </p:spPr>
        <p:txBody>
          <a:bodyPr/>
          <a:lstStyle/>
          <a:p>
            <a:r>
              <a:rPr lang="en-US"/>
              <a:t>Click icon to add picture</a:t>
            </a:r>
            <a:endParaRPr lang="en-US" dirty="0"/>
          </a:p>
        </p:txBody>
      </p:sp>
      <p:sp>
        <p:nvSpPr>
          <p:cNvPr id="14" name="Rectangle 13"/>
          <p:cNvSpPr/>
          <p:nvPr userDrawn="1"/>
        </p:nvSpPr>
        <p:spPr>
          <a:xfrm>
            <a:off x="6989723" y="3632694"/>
            <a:ext cx="1678789" cy="53201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Text Placeholder 10"/>
          <p:cNvSpPr>
            <a:spLocks noGrp="1"/>
          </p:cNvSpPr>
          <p:nvPr>
            <p:ph type="body" sz="quarter" idx="16"/>
          </p:nvPr>
        </p:nvSpPr>
        <p:spPr bwMode="white">
          <a:xfrm>
            <a:off x="6990022" y="3693221"/>
            <a:ext cx="1677988" cy="205480"/>
          </a:xfrm>
          <a:prstGeom prst="rect">
            <a:avLst/>
          </a:prstGeom>
        </p:spPr>
        <p:txBody>
          <a:bodyPr/>
          <a:lstStyle>
            <a:lvl1pPr marL="0" indent="0" algn="ctr">
              <a:spcAft>
                <a:spcPts val="0"/>
              </a:spcAft>
              <a:buNone/>
              <a:defRPr sz="1000" b="1">
                <a:solidFill>
                  <a:schemeClr val="bg1"/>
                </a:solidFill>
              </a:defRPr>
            </a:lvl1pPr>
          </a:lstStyle>
          <a:p>
            <a:pPr lvl="0"/>
            <a:r>
              <a:rPr lang="en-US"/>
              <a:t>Click to edit Master text styles</a:t>
            </a:r>
            <a:endParaRPr lang="en-US"/>
          </a:p>
        </p:txBody>
      </p:sp>
      <p:sp>
        <p:nvSpPr>
          <p:cNvPr id="16" name="Text Placeholder 10"/>
          <p:cNvSpPr>
            <a:spLocks noGrp="1"/>
          </p:cNvSpPr>
          <p:nvPr>
            <p:ph type="body" sz="quarter" idx="17"/>
          </p:nvPr>
        </p:nvSpPr>
        <p:spPr bwMode="white">
          <a:xfrm>
            <a:off x="6990022" y="3902701"/>
            <a:ext cx="1677988" cy="205480"/>
          </a:xfrm>
          <a:prstGeom prst="rect">
            <a:avLst/>
          </a:prstGeom>
        </p:spPr>
        <p:txBody>
          <a:bodyPr/>
          <a:lstStyle>
            <a:lvl1pPr marL="0" indent="0" algn="ctr">
              <a:spcAft>
                <a:spcPts val="0"/>
              </a:spcAft>
              <a:buNone/>
              <a:defRPr sz="600" b="0">
                <a:solidFill>
                  <a:schemeClr val="bg1"/>
                </a:solidFill>
              </a:defRPr>
            </a:lvl1pPr>
          </a:lstStyle>
          <a:p>
            <a:pPr lvl="0"/>
            <a:r>
              <a:rPr lang="en-US"/>
              <a:t>Click to edit Master text styles</a:t>
            </a:r>
            <a:endParaRPr lang="en-US"/>
          </a:p>
        </p:txBody>
      </p:sp>
      <p:sp>
        <p:nvSpPr>
          <p:cNvPr id="22"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26" name="Group 25"/>
          <p:cNvGrpSpPr/>
          <p:nvPr userDrawn="1"/>
        </p:nvGrpSpPr>
        <p:grpSpPr>
          <a:xfrm>
            <a:off x="7773406" y="4735113"/>
            <a:ext cx="913394" cy="187391"/>
            <a:chOff x="3587766" y="2914650"/>
            <a:chExt cx="5014294" cy="1028736"/>
          </a:xfrm>
        </p:grpSpPr>
        <p:sp>
          <p:nvSpPr>
            <p:cNvPr id="27" name="Freeform 26"/>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8" name="Freeform 2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9" name="Freeform 2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30" name="Freeform 2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31" name="Freeform 3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32" name="Freeform 3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33" name="Freeform 3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lanted image +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dirty="0"/>
          </a:p>
        </p:txBody>
      </p:sp>
      <p:sp>
        <p:nvSpPr>
          <p:cNvPr id="22" name="Text Placeholder 5"/>
          <p:cNvSpPr>
            <a:spLocks noGrp="1"/>
          </p:cNvSpPr>
          <p:nvPr>
            <p:ph type="body" sz="quarter" idx="14"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14" name="Text Placeholder 4"/>
          <p:cNvSpPr>
            <a:spLocks noGrp="1"/>
          </p:cNvSpPr>
          <p:nvPr>
            <p:ph type="body" sz="quarter" idx="13" hasCustomPrompt="1"/>
          </p:nvPr>
        </p:nvSpPr>
        <p:spPr>
          <a:xfrm>
            <a:off x="457200" y="1243584"/>
            <a:ext cx="3837709"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Picture Placeholder 10"/>
          <p:cNvSpPr>
            <a:spLocks noGrp="1"/>
          </p:cNvSpPr>
          <p:nvPr>
            <p:ph type="pic" sz="quarter" idx="12" hasCustomPrompt="1"/>
          </p:nvPr>
        </p:nvSpPr>
        <p:spPr>
          <a:xfrm>
            <a:off x="3150562" y="-26678"/>
            <a:ext cx="6176320" cy="5193087"/>
          </a:xfrm>
          <a:custGeom>
            <a:avLst/>
            <a:gdLst>
              <a:gd name="connsiteX0" fmla="*/ 2969601 w 6474868"/>
              <a:gd name="connsiteY0" fmla="*/ 0 h 5143500"/>
              <a:gd name="connsiteX1" fmla="*/ 6474868 w 6474868"/>
              <a:gd name="connsiteY1" fmla="*/ 0 h 5143500"/>
              <a:gd name="connsiteX2" fmla="*/ 6474868 w 6474868"/>
              <a:gd name="connsiteY2" fmla="*/ 5143500 h 5143500"/>
              <a:gd name="connsiteX3" fmla="*/ 0 w 6474868"/>
              <a:gd name="connsiteY3" fmla="*/ 5143500 h 5143500"/>
              <a:gd name="connsiteX0-1" fmla="*/ 2969601 w 6474868"/>
              <a:gd name="connsiteY0-2" fmla="*/ 0 h 5153660"/>
              <a:gd name="connsiteX1-3" fmla="*/ 6474868 w 6474868"/>
              <a:gd name="connsiteY1-4" fmla="*/ 0 h 5153660"/>
              <a:gd name="connsiteX2-5" fmla="*/ 6129428 w 6474868"/>
              <a:gd name="connsiteY2-6" fmla="*/ 5153660 h 5153660"/>
              <a:gd name="connsiteX3-7" fmla="*/ 0 w 6474868"/>
              <a:gd name="connsiteY3-8" fmla="*/ 5143500 h 5153660"/>
              <a:gd name="connsiteX4" fmla="*/ 2969601 w 6474868"/>
              <a:gd name="connsiteY4" fmla="*/ 0 h 5153660"/>
              <a:gd name="connsiteX0-9" fmla="*/ 2969601 w 6129428"/>
              <a:gd name="connsiteY0-10" fmla="*/ 0 h 5153660"/>
              <a:gd name="connsiteX1-11" fmla="*/ 6129428 w 6129428"/>
              <a:gd name="connsiteY1-12" fmla="*/ 0 h 5153660"/>
              <a:gd name="connsiteX2-13" fmla="*/ 6129428 w 6129428"/>
              <a:gd name="connsiteY2-14" fmla="*/ 5153660 h 5153660"/>
              <a:gd name="connsiteX3-15" fmla="*/ 0 w 6129428"/>
              <a:gd name="connsiteY3-16" fmla="*/ 5143500 h 5153660"/>
              <a:gd name="connsiteX4-17" fmla="*/ 2969601 w 6129428"/>
              <a:gd name="connsiteY4-18" fmla="*/ 0 h 5153660"/>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6129428" h="5153660">
                <a:moveTo>
                  <a:pt x="2969601" y="0"/>
                </a:moveTo>
                <a:lnTo>
                  <a:pt x="6129428" y="0"/>
                </a:lnTo>
                <a:lnTo>
                  <a:pt x="6129428" y="5153660"/>
                </a:lnTo>
                <a:lnTo>
                  <a:pt x="0" y="5143500"/>
                </a:lnTo>
                <a:lnTo>
                  <a:pt x="2969601" y="0"/>
                </a:lnTo>
                <a:close/>
              </a:path>
            </a:pathLst>
          </a:custGeom>
        </p:spPr>
        <p:txBody>
          <a:bodyPr wrap="square" anchor="ctr">
            <a:noAutofit/>
          </a:bodyPr>
          <a:lstStyle>
            <a:lvl1pPr marL="0" indent="0" algn="ctr">
              <a:buNone/>
              <a:defRPr/>
            </a:lvl1pPr>
          </a:lstStyle>
          <a:p>
            <a:r>
              <a:rPr lang="en-US" dirty="0"/>
              <a:t>Click to add picture</a:t>
            </a:r>
            <a:endParaRPr lang="en-US" dirty="0"/>
          </a:p>
        </p:txBody>
      </p:sp>
      <p:sp>
        <p:nvSpPr>
          <p:cNvPr id="10"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3" name="Group 12"/>
          <p:cNvGrpSpPr/>
          <p:nvPr userDrawn="1"/>
        </p:nvGrpSpPr>
        <p:grpSpPr>
          <a:xfrm>
            <a:off x="7773406" y="4735113"/>
            <a:ext cx="913394" cy="187391"/>
            <a:chOff x="3587766" y="2914650"/>
            <a:chExt cx="5014294" cy="1028736"/>
          </a:xfrm>
        </p:grpSpPr>
        <p:sp>
          <p:nvSpPr>
            <p:cNvPr id="15" name="Freeform 1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6" name="Freeform 15"/>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lanted image + quote">
    <p:spTree>
      <p:nvGrpSpPr>
        <p:cNvPr id="1" name=""/>
        <p:cNvGrpSpPr/>
        <p:nvPr/>
      </p:nvGrpSpPr>
      <p:grpSpPr>
        <a:xfrm>
          <a:off x="0" y="0"/>
          <a:ext cx="0" cy="0"/>
          <a:chOff x="0" y="0"/>
          <a:chExt cx="0" cy="0"/>
        </a:xfrm>
      </p:grpSpPr>
      <p:sp>
        <p:nvSpPr>
          <p:cNvPr id="14" name="Title 13"/>
          <p:cNvSpPr>
            <a:spLocks noGrp="1"/>
          </p:cNvSpPr>
          <p:nvPr>
            <p:ph type="title" hasCustomPrompt="1"/>
          </p:nvPr>
        </p:nvSpPr>
        <p:spPr>
          <a:xfrm>
            <a:off x="4276281" y="1786483"/>
            <a:ext cx="4410517" cy="864100"/>
          </a:xfrm>
          <a:prstGeom prst="rect">
            <a:avLst/>
          </a:prstGeom>
        </p:spPr>
        <p:txBody>
          <a:bodyPr/>
          <a:lstStyle>
            <a:lvl1pPr>
              <a:lnSpc>
                <a:spcPct val="100000"/>
              </a:lnSpc>
              <a:defRPr sz="2000" b="1">
                <a:solidFill>
                  <a:srgbClr val="FA4616"/>
                </a:solidFill>
                <a:latin typeface="Arial" panose="020B0604020202020204" pitchFamily="34" charset="0"/>
                <a:cs typeface="Arial" panose="020B0604020202020204" pitchFamily="34" charset="0"/>
              </a:defRPr>
            </a:lvl1pPr>
          </a:lstStyle>
          <a:p>
            <a:r>
              <a:rPr lang="en-US" dirty="0"/>
              <a:t>Click to insert quote.</a:t>
            </a:r>
            <a:endParaRPr lang="en-US" dirty="0"/>
          </a:p>
        </p:txBody>
      </p:sp>
      <p:sp>
        <p:nvSpPr>
          <p:cNvPr id="16" name="Text Placeholder 15"/>
          <p:cNvSpPr>
            <a:spLocks noGrp="1"/>
          </p:cNvSpPr>
          <p:nvPr>
            <p:ph type="body" sz="quarter" idx="13" hasCustomPrompt="1"/>
          </p:nvPr>
        </p:nvSpPr>
        <p:spPr>
          <a:xfrm>
            <a:off x="4276281" y="2793390"/>
            <a:ext cx="4410517" cy="781019"/>
          </a:xfrm>
          <a:prstGeom prst="rect">
            <a:avLst/>
          </a:prstGeom>
        </p:spPr>
        <p:txBody>
          <a:bodyPr/>
          <a:lstStyle>
            <a:lvl1pPr marL="0" indent="0">
              <a:lnSpc>
                <a:spcPct val="100000"/>
              </a:lnSpc>
              <a:buNone/>
              <a:defRPr sz="900">
                <a:latin typeface="Arial" panose="020B0604020202020204" pitchFamily="34" charset="0"/>
                <a:cs typeface="Arial" panose="020B0604020202020204" pitchFamily="34" charset="0"/>
              </a:defRPr>
            </a:lvl1pPr>
            <a:lvl2pPr marL="457200" indent="0">
              <a:buNone/>
              <a:defRPr sz="900">
                <a:latin typeface="Arial" panose="020B0604020202020204" pitchFamily="34" charset="0"/>
                <a:cs typeface="Arial" panose="020B0604020202020204" pitchFamily="34" charset="0"/>
              </a:defRPr>
            </a:lvl2pPr>
            <a:lvl3pPr marL="914400" indent="0">
              <a:buNone/>
              <a:defRPr sz="900">
                <a:latin typeface="Arial" panose="020B0604020202020204" pitchFamily="34" charset="0"/>
                <a:cs typeface="Arial" panose="020B0604020202020204" pitchFamily="34" charset="0"/>
              </a:defRPr>
            </a:lvl3pPr>
            <a:lvl4pPr marL="1371600" indent="0">
              <a:buNone/>
              <a:defRPr sz="900">
                <a:latin typeface="Arial" panose="020B0604020202020204" pitchFamily="34" charset="0"/>
                <a:cs typeface="Arial" panose="020B0604020202020204" pitchFamily="34" charset="0"/>
              </a:defRPr>
            </a:lvl4pPr>
            <a:lvl5pPr marL="1828800" indent="0">
              <a:buNone/>
              <a:defRPr sz="900">
                <a:latin typeface="Arial" panose="020B0604020202020204" pitchFamily="34" charset="0"/>
                <a:cs typeface="Arial" panose="020B0604020202020204" pitchFamily="34" charset="0"/>
              </a:defRPr>
            </a:lvl5pPr>
          </a:lstStyle>
          <a:p>
            <a:pPr lvl="0"/>
            <a:r>
              <a:rPr lang="en-US" dirty="0"/>
              <a:t>Click to edit text</a:t>
            </a:r>
            <a:endParaRPr lang="en-US" dirty="0"/>
          </a:p>
        </p:txBody>
      </p:sp>
      <p:sp>
        <p:nvSpPr>
          <p:cNvPr id="18" name="Text Placeholder 17"/>
          <p:cNvSpPr>
            <a:spLocks noGrp="1"/>
          </p:cNvSpPr>
          <p:nvPr>
            <p:ph type="body" sz="quarter" idx="14" hasCustomPrompt="1"/>
          </p:nvPr>
        </p:nvSpPr>
        <p:spPr>
          <a:xfrm>
            <a:off x="4276281" y="3645990"/>
            <a:ext cx="4410517" cy="187391"/>
          </a:xfrm>
          <a:prstGeom prst="rect">
            <a:avLst/>
          </a:prstGeom>
        </p:spPr>
        <p:txBody>
          <a:bodyPr/>
          <a:lstStyle>
            <a:lvl1pPr marL="0" indent="0">
              <a:buNone/>
              <a:defRPr sz="900" b="1" i="0" baseline="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name</a:t>
            </a:r>
            <a:endParaRPr lang="en-US" dirty="0"/>
          </a:p>
        </p:txBody>
      </p:sp>
      <p:grpSp>
        <p:nvGrpSpPr>
          <p:cNvPr id="3" name="Group 2"/>
          <p:cNvGrpSpPr/>
          <p:nvPr userDrawn="1"/>
        </p:nvGrpSpPr>
        <p:grpSpPr>
          <a:xfrm>
            <a:off x="4374941" y="1250508"/>
            <a:ext cx="420588" cy="364331"/>
            <a:chOff x="4349057" y="1250508"/>
            <a:chExt cx="420588" cy="364331"/>
          </a:xfrm>
        </p:grpSpPr>
        <p:sp>
          <p:nvSpPr>
            <p:cNvPr id="26" name="TextBox 25"/>
            <p:cNvSpPr txBox="1"/>
            <p:nvPr userDrawn="1"/>
          </p:nvSpPr>
          <p:spPr>
            <a:xfrm>
              <a:off x="4349057" y="1250508"/>
              <a:ext cx="194221" cy="364331"/>
            </a:xfrm>
            <a:custGeom>
              <a:avLst/>
              <a:gdLst/>
              <a:ahLst/>
              <a:cxnLst/>
              <a:rect l="l" t="t" r="r" b="b"/>
              <a:pathLst>
                <a:path w="194221" h="364331">
                  <a:moveTo>
                    <a:pt x="152251" y="0"/>
                  </a:moveTo>
                  <a:lnTo>
                    <a:pt x="194221" y="79474"/>
                  </a:lnTo>
                  <a:cubicBezTo>
                    <a:pt x="159990" y="95548"/>
                    <a:pt x="136326" y="111547"/>
                    <a:pt x="123230" y="127471"/>
                  </a:cubicBezTo>
                  <a:cubicBezTo>
                    <a:pt x="110133" y="143396"/>
                    <a:pt x="102840" y="162223"/>
                    <a:pt x="101352" y="183951"/>
                  </a:cubicBezTo>
                  <a:lnTo>
                    <a:pt x="194221" y="183951"/>
                  </a:lnTo>
                  <a:lnTo>
                    <a:pt x="194221" y="364331"/>
                  </a:lnTo>
                  <a:lnTo>
                    <a:pt x="0" y="364331"/>
                  </a:lnTo>
                  <a:lnTo>
                    <a:pt x="0" y="214759"/>
                  </a:lnTo>
                  <a:cubicBezTo>
                    <a:pt x="0" y="159692"/>
                    <a:pt x="11460" y="116235"/>
                    <a:pt x="34379" y="84385"/>
                  </a:cubicBezTo>
                  <a:cubicBezTo>
                    <a:pt x="57299" y="52536"/>
                    <a:pt x="96589" y="24408"/>
                    <a:pt x="152251" y="0"/>
                  </a:cubicBezTo>
                  <a:close/>
                </a:path>
              </a:pathLst>
            </a:custGeom>
            <a:solidFill>
              <a:srgbClr val="2DCCD3"/>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pPr>
              <a:endParaRPr kumimoji="0" lang="en-US" sz="7200" b="1" i="0" u="none" strike="noStrike" kern="1200" cap="none" spc="0" normalizeH="0" baseline="0" noProof="0" dirty="0">
                <a:ln>
                  <a:noFill/>
                </a:ln>
                <a:solidFill>
                  <a:srgbClr val="2DCCD3"/>
                </a:solidFill>
                <a:effectLst/>
                <a:uLnTx/>
                <a:uFillTx/>
                <a:latin typeface="Arial Black" panose="020B0A04020102020204" pitchFamily="34" charset="0"/>
                <a:ea typeface="+mn-ea"/>
                <a:cs typeface="Arial Black" panose="020B0A04020102020204" pitchFamily="34" charset="0"/>
              </a:endParaRPr>
            </a:p>
          </p:txBody>
        </p:sp>
        <p:sp>
          <p:nvSpPr>
            <p:cNvPr id="25" name="TextBox 24"/>
            <p:cNvSpPr txBox="1"/>
            <p:nvPr userDrawn="1"/>
          </p:nvSpPr>
          <p:spPr>
            <a:xfrm>
              <a:off x="4575424" y="1250508"/>
              <a:ext cx="194221" cy="364331"/>
            </a:xfrm>
            <a:custGeom>
              <a:avLst/>
              <a:gdLst/>
              <a:ahLst/>
              <a:cxnLst/>
              <a:rect l="l" t="t" r="r" b="b"/>
              <a:pathLst>
                <a:path w="194221" h="364331">
                  <a:moveTo>
                    <a:pt x="152252" y="0"/>
                  </a:moveTo>
                  <a:lnTo>
                    <a:pt x="194221" y="79474"/>
                  </a:lnTo>
                  <a:cubicBezTo>
                    <a:pt x="159991" y="95548"/>
                    <a:pt x="136327" y="111547"/>
                    <a:pt x="123230" y="127471"/>
                  </a:cubicBezTo>
                  <a:cubicBezTo>
                    <a:pt x="110133" y="143396"/>
                    <a:pt x="102841" y="162223"/>
                    <a:pt x="101352" y="183951"/>
                  </a:cubicBezTo>
                  <a:lnTo>
                    <a:pt x="194221" y="183951"/>
                  </a:lnTo>
                  <a:lnTo>
                    <a:pt x="194221" y="364331"/>
                  </a:lnTo>
                  <a:lnTo>
                    <a:pt x="0" y="364331"/>
                  </a:lnTo>
                  <a:lnTo>
                    <a:pt x="0" y="214759"/>
                  </a:lnTo>
                  <a:cubicBezTo>
                    <a:pt x="0" y="159692"/>
                    <a:pt x="11460" y="116235"/>
                    <a:pt x="34380" y="84385"/>
                  </a:cubicBezTo>
                  <a:cubicBezTo>
                    <a:pt x="57299" y="52536"/>
                    <a:pt x="96590" y="24408"/>
                    <a:pt x="152252" y="0"/>
                  </a:cubicBezTo>
                  <a:close/>
                </a:path>
              </a:pathLst>
            </a:custGeom>
            <a:solidFill>
              <a:srgbClr val="2DCCD3"/>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pPr>
              <a:endParaRPr kumimoji="0" lang="en-US" sz="7200" b="1" i="0" u="none" strike="noStrike" kern="1200" cap="none" spc="0" normalizeH="0" baseline="0" noProof="0" dirty="0">
                <a:ln>
                  <a:noFill/>
                </a:ln>
                <a:solidFill>
                  <a:srgbClr val="2DCCD3"/>
                </a:solidFill>
                <a:effectLst/>
                <a:uLnTx/>
                <a:uFillTx/>
                <a:latin typeface="Arial Black" panose="020B0A04020102020204" pitchFamily="34" charset="0"/>
                <a:ea typeface="+mn-ea"/>
                <a:cs typeface="Arial Black" panose="020B0A04020102020204" pitchFamily="34" charset="0"/>
              </a:endParaRPr>
            </a:p>
          </p:txBody>
        </p:sp>
      </p:grpSp>
      <p:sp>
        <p:nvSpPr>
          <p:cNvPr id="8" name="Picture Placeholder 7"/>
          <p:cNvSpPr>
            <a:spLocks noGrp="1"/>
          </p:cNvSpPr>
          <p:nvPr>
            <p:ph type="pic" sz="quarter" idx="15"/>
          </p:nvPr>
        </p:nvSpPr>
        <p:spPr>
          <a:xfrm>
            <a:off x="-49236" y="-40641"/>
            <a:ext cx="4706962" cy="5235145"/>
          </a:xfrm>
          <a:custGeom>
            <a:avLst/>
            <a:gdLst>
              <a:gd name="connsiteX0" fmla="*/ 0 w 4657725"/>
              <a:gd name="connsiteY0" fmla="*/ 0 h 5143500"/>
              <a:gd name="connsiteX1" fmla="*/ 4657725 w 4657725"/>
              <a:gd name="connsiteY1" fmla="*/ 0 h 5143500"/>
              <a:gd name="connsiteX2" fmla="*/ 4657725 w 4657725"/>
              <a:gd name="connsiteY2" fmla="*/ 5143500 h 5143500"/>
              <a:gd name="connsiteX3" fmla="*/ 0 w 4657725"/>
              <a:gd name="connsiteY3" fmla="*/ 5143500 h 5143500"/>
              <a:gd name="connsiteX4" fmla="*/ 0 w 4657725"/>
              <a:gd name="connsiteY4" fmla="*/ 0 h 5143500"/>
              <a:gd name="connsiteX0-1" fmla="*/ 0 w 4657725"/>
              <a:gd name="connsiteY0-2" fmla="*/ 0 h 5143500"/>
              <a:gd name="connsiteX1-3" fmla="*/ 4657725 w 4657725"/>
              <a:gd name="connsiteY1-4" fmla="*/ 0 h 5143500"/>
              <a:gd name="connsiteX2-5" fmla="*/ 1723139 w 4657725"/>
              <a:gd name="connsiteY2-6" fmla="*/ 5132867 h 5143500"/>
              <a:gd name="connsiteX3-7" fmla="*/ 0 w 4657725"/>
              <a:gd name="connsiteY3-8" fmla="*/ 5143500 h 5143500"/>
              <a:gd name="connsiteX4-9" fmla="*/ 0 w 4657725"/>
              <a:gd name="connsiteY4-10" fmla="*/ 0 h 5143500"/>
              <a:gd name="connsiteX0-11" fmla="*/ 0 w 4657725"/>
              <a:gd name="connsiteY0-12" fmla="*/ 0 h 5181728"/>
              <a:gd name="connsiteX1-13" fmla="*/ 4657725 w 4657725"/>
              <a:gd name="connsiteY1-14" fmla="*/ 0 h 5181728"/>
              <a:gd name="connsiteX2-15" fmla="*/ 1695218 w 4657725"/>
              <a:gd name="connsiteY2-16" fmla="*/ 5181728 h 5181728"/>
              <a:gd name="connsiteX3-17" fmla="*/ 0 w 4657725"/>
              <a:gd name="connsiteY3-18" fmla="*/ 5143500 h 5181728"/>
              <a:gd name="connsiteX4-19" fmla="*/ 0 w 4657725"/>
              <a:gd name="connsiteY4-20" fmla="*/ 0 h 5181728"/>
              <a:gd name="connsiteX0-21" fmla="*/ 0 w 4657725"/>
              <a:gd name="connsiteY0-22" fmla="*/ 0 h 5146827"/>
              <a:gd name="connsiteX1-23" fmla="*/ 4657725 w 4657725"/>
              <a:gd name="connsiteY1-24" fmla="*/ 0 h 5146827"/>
              <a:gd name="connsiteX2-25" fmla="*/ 1716158 w 4657725"/>
              <a:gd name="connsiteY2-26" fmla="*/ 5146827 h 5146827"/>
              <a:gd name="connsiteX3-27" fmla="*/ 0 w 4657725"/>
              <a:gd name="connsiteY3-28" fmla="*/ 5143500 h 5146827"/>
              <a:gd name="connsiteX4-29" fmla="*/ 0 w 4657725"/>
              <a:gd name="connsiteY4-30" fmla="*/ 0 h 5146827"/>
              <a:gd name="connsiteX0-31" fmla="*/ 0 w 4657725"/>
              <a:gd name="connsiteY0-32" fmla="*/ 0 h 5180383"/>
              <a:gd name="connsiteX1-33" fmla="*/ 4657725 w 4657725"/>
              <a:gd name="connsiteY1-34" fmla="*/ 0 h 5180383"/>
              <a:gd name="connsiteX2-35" fmla="*/ 1695186 w 4657725"/>
              <a:gd name="connsiteY2-36" fmla="*/ 5180383 h 5180383"/>
              <a:gd name="connsiteX3-37" fmla="*/ 0 w 4657725"/>
              <a:gd name="connsiteY3-38" fmla="*/ 5143500 h 5180383"/>
              <a:gd name="connsiteX4-39" fmla="*/ 0 w 4657725"/>
              <a:gd name="connsiteY4-40" fmla="*/ 0 h 5180383"/>
              <a:gd name="connsiteX0-41" fmla="*/ 0 w 4657725"/>
              <a:gd name="connsiteY0-42" fmla="*/ 0 h 5180383"/>
              <a:gd name="connsiteX1-43" fmla="*/ 4657725 w 4657725"/>
              <a:gd name="connsiteY1-44" fmla="*/ 0 h 5180383"/>
              <a:gd name="connsiteX2-45" fmla="*/ 1695186 w 4657725"/>
              <a:gd name="connsiteY2-46" fmla="*/ 5180383 h 5180383"/>
              <a:gd name="connsiteX3-47" fmla="*/ 0 w 4657725"/>
              <a:gd name="connsiteY3-48" fmla="*/ 5172861 h 5180383"/>
              <a:gd name="connsiteX4-49" fmla="*/ 0 w 4657725"/>
              <a:gd name="connsiteY4-50" fmla="*/ 0 h 51803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657725" h="5180383">
                <a:moveTo>
                  <a:pt x="0" y="0"/>
                </a:moveTo>
                <a:lnTo>
                  <a:pt x="4657725" y="0"/>
                </a:lnTo>
                <a:lnTo>
                  <a:pt x="1695186" y="5180383"/>
                </a:lnTo>
                <a:lnTo>
                  <a:pt x="0" y="5172861"/>
                </a:lnTo>
                <a:lnTo>
                  <a:pt x="0" y="0"/>
                </a:lnTo>
                <a:close/>
              </a:path>
            </a:pathLst>
          </a:custGeom>
        </p:spPr>
        <p:txBody>
          <a:bodyPr/>
          <a:lstStyle/>
          <a:p>
            <a:r>
              <a:rPr lang="en-US"/>
              <a:t>Click icon to add picture</a:t>
            </a:r>
            <a:endParaRPr lang="en-US" dirty="0"/>
          </a:p>
        </p:txBody>
      </p:sp>
      <p:sp>
        <p:nvSpPr>
          <p:cNvPr id="12"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3" name="Group 12"/>
          <p:cNvGrpSpPr/>
          <p:nvPr userDrawn="1"/>
        </p:nvGrpSpPr>
        <p:grpSpPr>
          <a:xfrm>
            <a:off x="7773406" y="4735113"/>
            <a:ext cx="913394" cy="187391"/>
            <a:chOff x="3587766" y="2914650"/>
            <a:chExt cx="5014294" cy="1028736"/>
          </a:xfrm>
        </p:grpSpPr>
        <p:sp>
          <p:nvSpPr>
            <p:cNvPr id="15" name="Freeform 1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7" name="Freeform 16"/>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lanted image + customer">
    <p:spTree>
      <p:nvGrpSpPr>
        <p:cNvPr id="1" name=""/>
        <p:cNvGrpSpPr/>
        <p:nvPr/>
      </p:nvGrpSpPr>
      <p:grpSpPr>
        <a:xfrm>
          <a:off x="0" y="0"/>
          <a:ext cx="0" cy="0"/>
          <a:chOff x="0" y="0"/>
          <a:chExt cx="0" cy="0"/>
        </a:xfrm>
      </p:grpSpPr>
      <p:sp>
        <p:nvSpPr>
          <p:cNvPr id="14" name="Title 13"/>
          <p:cNvSpPr>
            <a:spLocks noGrp="1"/>
          </p:cNvSpPr>
          <p:nvPr>
            <p:ph type="title" hasCustomPrompt="1"/>
          </p:nvPr>
        </p:nvSpPr>
        <p:spPr>
          <a:xfrm>
            <a:off x="4276281" y="1786483"/>
            <a:ext cx="4410517" cy="318764"/>
          </a:xfrm>
          <a:prstGeom prst="rect">
            <a:avLst/>
          </a:prstGeom>
        </p:spPr>
        <p:txBody>
          <a:bodyPr/>
          <a:lstStyle>
            <a:lvl1pPr>
              <a:defRPr sz="2000" b="1">
                <a:solidFill>
                  <a:srgbClr val="FA4616"/>
                </a:solidFill>
                <a:latin typeface="Arial" panose="020B0604020202020204" pitchFamily="34" charset="0"/>
                <a:cs typeface="Arial" panose="020B0604020202020204" pitchFamily="34" charset="0"/>
              </a:defRPr>
            </a:lvl1pPr>
          </a:lstStyle>
          <a:p>
            <a:r>
              <a:rPr lang="en-US" dirty="0"/>
              <a:t>Customer Name</a:t>
            </a:r>
            <a:endParaRPr lang="en-US" dirty="0"/>
          </a:p>
        </p:txBody>
      </p:sp>
      <p:sp>
        <p:nvSpPr>
          <p:cNvPr id="16" name="Text Placeholder 15"/>
          <p:cNvSpPr>
            <a:spLocks noGrp="1"/>
          </p:cNvSpPr>
          <p:nvPr>
            <p:ph type="body" sz="quarter" idx="13" hasCustomPrompt="1"/>
          </p:nvPr>
        </p:nvSpPr>
        <p:spPr>
          <a:xfrm>
            <a:off x="4276281" y="2254919"/>
            <a:ext cx="4410517" cy="1458340"/>
          </a:xfrm>
          <a:prstGeom prst="rect">
            <a:avLst/>
          </a:prstGeom>
        </p:spPr>
        <p:txBody>
          <a:bodyPr/>
          <a:lstStyle>
            <a:lvl1pPr marL="0" indent="0">
              <a:lnSpc>
                <a:spcPct val="100000"/>
              </a:lnSpc>
              <a:buNone/>
              <a:defRPr sz="900">
                <a:latin typeface="Arial" panose="020B0604020202020204" pitchFamily="34" charset="0"/>
                <a:cs typeface="Arial" panose="020B0604020202020204" pitchFamily="34" charset="0"/>
              </a:defRPr>
            </a:lvl1pPr>
            <a:lvl2pPr marL="457200" indent="0">
              <a:buNone/>
              <a:defRPr sz="900">
                <a:latin typeface="Arial" panose="020B0604020202020204" pitchFamily="34" charset="0"/>
                <a:cs typeface="Arial" panose="020B0604020202020204" pitchFamily="34" charset="0"/>
              </a:defRPr>
            </a:lvl2pPr>
            <a:lvl3pPr marL="914400" indent="0">
              <a:buNone/>
              <a:defRPr sz="900">
                <a:latin typeface="Arial" panose="020B0604020202020204" pitchFamily="34" charset="0"/>
                <a:cs typeface="Arial" panose="020B0604020202020204" pitchFamily="34" charset="0"/>
              </a:defRPr>
            </a:lvl3pPr>
            <a:lvl4pPr marL="1371600" indent="0">
              <a:buNone/>
              <a:defRPr sz="900">
                <a:latin typeface="Arial" panose="020B0604020202020204" pitchFamily="34" charset="0"/>
                <a:cs typeface="Arial" panose="020B0604020202020204" pitchFamily="34" charset="0"/>
              </a:defRPr>
            </a:lvl4pPr>
            <a:lvl5pPr marL="1828800" indent="0">
              <a:buNone/>
              <a:defRPr sz="900">
                <a:latin typeface="Arial" panose="020B0604020202020204" pitchFamily="34" charset="0"/>
                <a:cs typeface="Arial" panose="020B0604020202020204" pitchFamily="34" charset="0"/>
              </a:defRPr>
            </a:lvl5pPr>
          </a:lstStyle>
          <a:p>
            <a:pPr lvl="0"/>
            <a:r>
              <a:rPr lang="en-US" dirty="0"/>
              <a:t>Click to edit text</a:t>
            </a:r>
            <a:endParaRPr lang="en-US" dirty="0"/>
          </a:p>
        </p:txBody>
      </p:sp>
      <p:sp>
        <p:nvSpPr>
          <p:cNvPr id="8" name="Picture Placeholder 7"/>
          <p:cNvSpPr>
            <a:spLocks noGrp="1"/>
          </p:cNvSpPr>
          <p:nvPr>
            <p:ph type="pic" sz="quarter" idx="15"/>
          </p:nvPr>
        </p:nvSpPr>
        <p:spPr>
          <a:xfrm>
            <a:off x="-49236" y="-46935"/>
            <a:ext cx="4721030" cy="5237927"/>
          </a:xfrm>
          <a:custGeom>
            <a:avLst/>
            <a:gdLst>
              <a:gd name="connsiteX0" fmla="*/ 0 w 4657725"/>
              <a:gd name="connsiteY0" fmla="*/ 0 h 5143500"/>
              <a:gd name="connsiteX1" fmla="*/ 4657725 w 4657725"/>
              <a:gd name="connsiteY1" fmla="*/ 0 h 5143500"/>
              <a:gd name="connsiteX2" fmla="*/ 4657725 w 4657725"/>
              <a:gd name="connsiteY2" fmla="*/ 5143500 h 5143500"/>
              <a:gd name="connsiteX3" fmla="*/ 0 w 4657725"/>
              <a:gd name="connsiteY3" fmla="*/ 5143500 h 5143500"/>
              <a:gd name="connsiteX4" fmla="*/ 0 w 4657725"/>
              <a:gd name="connsiteY4" fmla="*/ 0 h 5143500"/>
              <a:gd name="connsiteX0-1" fmla="*/ 0 w 4657725"/>
              <a:gd name="connsiteY0-2" fmla="*/ 0 h 5143500"/>
              <a:gd name="connsiteX1-3" fmla="*/ 4657725 w 4657725"/>
              <a:gd name="connsiteY1-4" fmla="*/ 0 h 5143500"/>
              <a:gd name="connsiteX2-5" fmla="*/ 1723139 w 4657725"/>
              <a:gd name="connsiteY2-6" fmla="*/ 5132867 h 5143500"/>
              <a:gd name="connsiteX3-7" fmla="*/ 0 w 4657725"/>
              <a:gd name="connsiteY3-8" fmla="*/ 5143500 h 5143500"/>
              <a:gd name="connsiteX4-9" fmla="*/ 0 w 4657725"/>
              <a:gd name="connsiteY4-10" fmla="*/ 0 h 5143500"/>
              <a:gd name="connsiteX0-11" fmla="*/ 0 w 4657725"/>
              <a:gd name="connsiteY0-12" fmla="*/ 0 h 5167691"/>
              <a:gd name="connsiteX1-13" fmla="*/ 4657725 w 4657725"/>
              <a:gd name="connsiteY1-14" fmla="*/ 0 h 5167691"/>
              <a:gd name="connsiteX2-15" fmla="*/ 1723139 w 4657725"/>
              <a:gd name="connsiteY2-16" fmla="*/ 5132867 h 5167691"/>
              <a:gd name="connsiteX3-17" fmla="*/ 0 w 4657725"/>
              <a:gd name="connsiteY3-18" fmla="*/ 5167691 h 5167691"/>
              <a:gd name="connsiteX4-19" fmla="*/ 0 w 4657725"/>
              <a:gd name="connsiteY4-20" fmla="*/ 0 h 5167691"/>
              <a:gd name="connsiteX0-21" fmla="*/ 0 w 4657725"/>
              <a:gd name="connsiteY0-22" fmla="*/ 0 h 5167691"/>
              <a:gd name="connsiteX1-23" fmla="*/ 4657725 w 4657725"/>
              <a:gd name="connsiteY1-24" fmla="*/ 0 h 5167691"/>
              <a:gd name="connsiteX2-25" fmla="*/ 1703786 w 4657725"/>
              <a:gd name="connsiteY2-26" fmla="*/ 5161896 h 5167691"/>
              <a:gd name="connsiteX3-27" fmla="*/ 0 w 4657725"/>
              <a:gd name="connsiteY3-28" fmla="*/ 5167691 h 5167691"/>
              <a:gd name="connsiteX4-29" fmla="*/ 0 w 4657725"/>
              <a:gd name="connsiteY4-30" fmla="*/ 0 h 51676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657725" h="5167691">
                <a:moveTo>
                  <a:pt x="0" y="0"/>
                </a:moveTo>
                <a:lnTo>
                  <a:pt x="4657725" y="0"/>
                </a:lnTo>
                <a:lnTo>
                  <a:pt x="1703786" y="5161896"/>
                </a:lnTo>
                <a:lnTo>
                  <a:pt x="0" y="5167691"/>
                </a:lnTo>
                <a:lnTo>
                  <a:pt x="0" y="0"/>
                </a:lnTo>
                <a:close/>
              </a:path>
            </a:pathLst>
          </a:custGeom>
        </p:spPr>
        <p:txBody>
          <a:bodyPr/>
          <a:lstStyle/>
          <a:p>
            <a:r>
              <a:rPr lang="en-US"/>
              <a:t>Click icon to add picture</a:t>
            </a:r>
            <a:endParaRPr lang="en-US"/>
          </a:p>
        </p:txBody>
      </p:sp>
      <p:sp>
        <p:nvSpPr>
          <p:cNvPr id="9"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1" name="Group 10"/>
          <p:cNvGrpSpPr/>
          <p:nvPr userDrawn="1"/>
        </p:nvGrpSpPr>
        <p:grpSpPr>
          <a:xfrm>
            <a:off x="7773406" y="4735113"/>
            <a:ext cx="913394" cy="187391"/>
            <a:chOff x="3587766" y="2914650"/>
            <a:chExt cx="5014294" cy="1028736"/>
          </a:xfrm>
        </p:grpSpPr>
        <p:sp>
          <p:nvSpPr>
            <p:cNvPr id="12" name="Freeform 1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3" name="Freeform 1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Slanted image + customer">
    <p:spTree>
      <p:nvGrpSpPr>
        <p:cNvPr id="1" name=""/>
        <p:cNvGrpSpPr/>
        <p:nvPr/>
      </p:nvGrpSpPr>
      <p:grpSpPr>
        <a:xfrm>
          <a:off x="0" y="0"/>
          <a:ext cx="0" cy="0"/>
          <a:chOff x="0" y="0"/>
          <a:chExt cx="0" cy="0"/>
        </a:xfrm>
      </p:grpSpPr>
      <p:sp>
        <p:nvSpPr>
          <p:cNvPr id="14" name="Title 13"/>
          <p:cNvSpPr>
            <a:spLocks noGrp="1"/>
          </p:cNvSpPr>
          <p:nvPr>
            <p:ph type="title" hasCustomPrompt="1"/>
          </p:nvPr>
        </p:nvSpPr>
        <p:spPr>
          <a:xfrm>
            <a:off x="4276281" y="1418929"/>
            <a:ext cx="4410517" cy="318764"/>
          </a:xfrm>
          <a:prstGeom prst="rect">
            <a:avLst/>
          </a:prstGeom>
        </p:spPr>
        <p:txBody>
          <a:bodyPr/>
          <a:lstStyle>
            <a:lvl1pPr>
              <a:defRPr sz="2000" b="1">
                <a:solidFill>
                  <a:srgbClr val="FA4616"/>
                </a:solidFill>
                <a:latin typeface="Arial" panose="020B0604020202020204" pitchFamily="34" charset="0"/>
                <a:cs typeface="Arial" panose="020B0604020202020204" pitchFamily="34" charset="0"/>
              </a:defRPr>
            </a:lvl1pPr>
          </a:lstStyle>
          <a:p>
            <a:r>
              <a:rPr lang="en-US" dirty="0"/>
              <a:t>Customer Name</a:t>
            </a:r>
            <a:endParaRPr lang="en-US" dirty="0"/>
          </a:p>
        </p:txBody>
      </p:sp>
      <p:sp>
        <p:nvSpPr>
          <p:cNvPr id="23" name="Text Placeholder 6"/>
          <p:cNvSpPr>
            <a:spLocks noGrp="1"/>
          </p:cNvSpPr>
          <p:nvPr>
            <p:ph type="body" sz="quarter" idx="21" hasCustomPrompt="1"/>
          </p:nvPr>
        </p:nvSpPr>
        <p:spPr>
          <a:xfrm>
            <a:off x="4276725" y="1876280"/>
            <a:ext cx="4410073" cy="187392"/>
          </a:xfrm>
          <a:prstGeom prst="rect">
            <a:avLst/>
          </a:prstGeom>
        </p:spPr>
        <p:txBody>
          <a:bodyPr/>
          <a:lstStyle>
            <a:lvl1pPr marL="0" indent="0">
              <a:buNone/>
              <a:defRPr sz="900" b="1" i="0" baseline="0">
                <a:solidFill>
                  <a:schemeClr val="bg2"/>
                </a:solidFill>
                <a:latin typeface="Arial" panose="020B0604020202020204" pitchFamily="34" charset="0"/>
              </a:defRPr>
            </a:lvl1pPr>
          </a:lstStyle>
          <a:p>
            <a:pPr lvl="0"/>
            <a:r>
              <a:rPr lang="en-US" dirty="0"/>
              <a:t>Their Challenge</a:t>
            </a:r>
            <a:endParaRPr lang="en-US" dirty="0"/>
          </a:p>
        </p:txBody>
      </p:sp>
      <p:sp>
        <p:nvSpPr>
          <p:cNvPr id="3" name="Text Placeholder 2"/>
          <p:cNvSpPr>
            <a:spLocks noGrp="1"/>
          </p:cNvSpPr>
          <p:nvPr>
            <p:ph type="body" sz="quarter" idx="16" hasCustomPrompt="1"/>
          </p:nvPr>
        </p:nvSpPr>
        <p:spPr>
          <a:xfrm>
            <a:off x="4276725" y="2081492"/>
            <a:ext cx="4410075" cy="318765"/>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sz="900" baseline="0">
                <a:solidFill>
                  <a:schemeClr val="tx1"/>
                </a:solidFill>
                <a:latin typeface="Arial" panose="020B0604020202020204" pitchFamily="34" charset="0"/>
              </a:defRPr>
            </a:lvl1pPr>
          </a:lstStyle>
          <a:p>
            <a:pPr marL="0" marR="0" lvl="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a:pPr>
            <a:r>
              <a:rPr lang="en-US" b="0" i="0" baseline="0" dirty="0">
                <a:solidFill>
                  <a:schemeClr val="tx1"/>
                </a:solidFill>
              </a:rPr>
              <a:t>Summarized description of customers challenge. Summarized description of customers challenge. Summarized description of customers challenge.</a:t>
            </a:r>
            <a:endParaRPr lang="en-US" dirty="0"/>
          </a:p>
        </p:txBody>
      </p:sp>
      <p:sp>
        <p:nvSpPr>
          <p:cNvPr id="7" name="Text Placeholder 6"/>
          <p:cNvSpPr>
            <a:spLocks noGrp="1"/>
          </p:cNvSpPr>
          <p:nvPr>
            <p:ph type="body" sz="quarter" idx="20" hasCustomPrompt="1"/>
          </p:nvPr>
        </p:nvSpPr>
        <p:spPr>
          <a:xfrm>
            <a:off x="4276725" y="2559771"/>
            <a:ext cx="4410073" cy="187392"/>
          </a:xfrm>
          <a:prstGeom prst="rect">
            <a:avLst/>
          </a:prstGeom>
        </p:spPr>
        <p:txBody>
          <a:bodyPr/>
          <a:lstStyle>
            <a:lvl1pPr marL="0" indent="0">
              <a:buNone/>
              <a:defRPr sz="900" b="1" i="0" baseline="0">
                <a:solidFill>
                  <a:schemeClr val="bg2"/>
                </a:solidFill>
                <a:latin typeface="Arial" panose="020B0604020202020204" pitchFamily="34" charset="0"/>
              </a:defRPr>
            </a:lvl1pPr>
          </a:lstStyle>
          <a:p>
            <a:pPr lvl="0"/>
            <a:r>
              <a:rPr lang="en-US" dirty="0"/>
              <a:t>Our Solution</a:t>
            </a:r>
            <a:endParaRPr lang="en-US" dirty="0"/>
          </a:p>
        </p:txBody>
      </p:sp>
      <p:sp>
        <p:nvSpPr>
          <p:cNvPr id="22" name="Text Placeholder 2"/>
          <p:cNvSpPr>
            <a:spLocks noGrp="1"/>
          </p:cNvSpPr>
          <p:nvPr>
            <p:ph type="body" sz="quarter" idx="18" hasCustomPrompt="1"/>
          </p:nvPr>
        </p:nvSpPr>
        <p:spPr>
          <a:xfrm>
            <a:off x="4276725" y="2765636"/>
            <a:ext cx="4410075" cy="318765"/>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sz="900" baseline="0">
                <a:solidFill>
                  <a:schemeClr val="tx1"/>
                </a:solidFill>
                <a:latin typeface="Arial" panose="020B0604020202020204" pitchFamily="34" charset="0"/>
              </a:defRPr>
            </a:lvl1pPr>
          </a:lstStyle>
          <a:p>
            <a:r>
              <a:rPr lang="en-US" b="0" i="0" baseline="0" dirty="0">
                <a:solidFill>
                  <a:schemeClr val="tx1"/>
                </a:solidFill>
              </a:rPr>
              <a:t>Summarized description of our solution. Summarized description of our solution. Summarized description of our solution. Summarized description of our solution. </a:t>
            </a:r>
            <a:endParaRPr lang="en-US" dirty="0"/>
          </a:p>
        </p:txBody>
      </p:sp>
      <p:sp>
        <p:nvSpPr>
          <p:cNvPr id="6" name="Text Placeholder 5"/>
          <p:cNvSpPr>
            <a:spLocks noGrp="1"/>
          </p:cNvSpPr>
          <p:nvPr>
            <p:ph type="body" sz="quarter" idx="22" hasCustomPrompt="1"/>
          </p:nvPr>
        </p:nvSpPr>
        <p:spPr>
          <a:xfrm>
            <a:off x="4276725" y="3279095"/>
            <a:ext cx="4410075" cy="187391"/>
          </a:xfrm>
          <a:prstGeom prst="rect">
            <a:avLst/>
          </a:prstGeom>
        </p:spPr>
        <p:txBody>
          <a:bodyPr/>
          <a:lstStyle>
            <a:lvl1pPr marL="0" indent="0" algn="l">
              <a:buNone/>
              <a:defRPr sz="900" b="1">
                <a:solidFill>
                  <a:schemeClr val="bg2"/>
                </a:solidFill>
              </a:defRPr>
            </a:lvl1pPr>
            <a:lvl2pPr marL="342900" indent="0" algn="l">
              <a:buNone/>
              <a:defRPr/>
            </a:lvl2pPr>
            <a:lvl3pPr marL="228600" indent="0" algn="l">
              <a:buNone/>
              <a:defRPr/>
            </a:lvl3pPr>
            <a:lvl4pPr marL="457200" indent="0" algn="l">
              <a:buNone/>
              <a:defRPr/>
            </a:lvl4pPr>
            <a:lvl5pPr marL="685800" indent="0" algn="l">
              <a:buNone/>
              <a:defRPr/>
            </a:lvl5pPr>
          </a:lstStyle>
          <a:p>
            <a:pPr lvl="0"/>
            <a:r>
              <a:rPr lang="en-US" dirty="0"/>
              <a:t>Value</a:t>
            </a:r>
            <a:endParaRPr lang="en-US" dirty="0"/>
          </a:p>
        </p:txBody>
      </p:sp>
      <p:sp>
        <p:nvSpPr>
          <p:cNvPr id="31" name="Text Placeholder 2"/>
          <p:cNvSpPr>
            <a:spLocks noGrp="1"/>
          </p:cNvSpPr>
          <p:nvPr>
            <p:ph type="body" sz="quarter" idx="23" hasCustomPrompt="1"/>
          </p:nvPr>
        </p:nvSpPr>
        <p:spPr>
          <a:xfrm>
            <a:off x="4276725" y="3479802"/>
            <a:ext cx="4410075" cy="318765"/>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sz="900" baseline="0">
                <a:solidFill>
                  <a:schemeClr val="tx1"/>
                </a:solidFill>
                <a:latin typeface="Arial" panose="020B0604020202020204" pitchFamily="34" charset="0"/>
              </a:defRPr>
            </a:lvl1pPr>
          </a:lstStyle>
          <a:p>
            <a:r>
              <a:rPr lang="en-US" b="0" i="0" baseline="0" dirty="0">
                <a:solidFill>
                  <a:schemeClr val="tx1"/>
                </a:solidFill>
              </a:rPr>
              <a:t>Summarized description of the value. Summarized description of the value. Summarized description of the value. Summarized description of the value. </a:t>
            </a:r>
            <a:endParaRPr lang="en-US" dirty="0"/>
          </a:p>
        </p:txBody>
      </p:sp>
      <p:sp>
        <p:nvSpPr>
          <p:cNvPr id="8" name="Picture Placeholder 7"/>
          <p:cNvSpPr>
            <a:spLocks noGrp="1"/>
          </p:cNvSpPr>
          <p:nvPr>
            <p:ph type="pic" sz="quarter" idx="15"/>
          </p:nvPr>
        </p:nvSpPr>
        <p:spPr>
          <a:xfrm>
            <a:off x="-49236" y="-40026"/>
            <a:ext cx="4728063" cy="5236830"/>
          </a:xfrm>
          <a:custGeom>
            <a:avLst/>
            <a:gdLst>
              <a:gd name="connsiteX0" fmla="*/ 0 w 4657725"/>
              <a:gd name="connsiteY0" fmla="*/ 0 h 5143500"/>
              <a:gd name="connsiteX1" fmla="*/ 4657725 w 4657725"/>
              <a:gd name="connsiteY1" fmla="*/ 0 h 5143500"/>
              <a:gd name="connsiteX2" fmla="*/ 4657725 w 4657725"/>
              <a:gd name="connsiteY2" fmla="*/ 5143500 h 5143500"/>
              <a:gd name="connsiteX3" fmla="*/ 0 w 4657725"/>
              <a:gd name="connsiteY3" fmla="*/ 5143500 h 5143500"/>
              <a:gd name="connsiteX4" fmla="*/ 0 w 4657725"/>
              <a:gd name="connsiteY4" fmla="*/ 0 h 5143500"/>
              <a:gd name="connsiteX0-1" fmla="*/ 0 w 4657725"/>
              <a:gd name="connsiteY0-2" fmla="*/ 0 h 5143500"/>
              <a:gd name="connsiteX1-3" fmla="*/ 4657725 w 4657725"/>
              <a:gd name="connsiteY1-4" fmla="*/ 0 h 5143500"/>
              <a:gd name="connsiteX2-5" fmla="*/ 1723139 w 4657725"/>
              <a:gd name="connsiteY2-6" fmla="*/ 5132867 h 5143500"/>
              <a:gd name="connsiteX3-7" fmla="*/ 0 w 4657725"/>
              <a:gd name="connsiteY3-8" fmla="*/ 5143500 h 5143500"/>
              <a:gd name="connsiteX4-9" fmla="*/ 0 w 4657725"/>
              <a:gd name="connsiteY4-10" fmla="*/ 0 h 5143500"/>
              <a:gd name="connsiteX0-11" fmla="*/ 0 w 4657725"/>
              <a:gd name="connsiteY0-12" fmla="*/ 0 h 5170617"/>
              <a:gd name="connsiteX1-13" fmla="*/ 4657725 w 4657725"/>
              <a:gd name="connsiteY1-14" fmla="*/ 0 h 5170617"/>
              <a:gd name="connsiteX2-15" fmla="*/ 1702166 w 4657725"/>
              <a:gd name="connsiteY2-16" fmla="*/ 5170617 h 5170617"/>
              <a:gd name="connsiteX3-17" fmla="*/ 0 w 4657725"/>
              <a:gd name="connsiteY3-18" fmla="*/ 5143500 h 5170617"/>
              <a:gd name="connsiteX4-19" fmla="*/ 0 w 4657725"/>
              <a:gd name="connsiteY4-20" fmla="*/ 0 h 5170617"/>
              <a:gd name="connsiteX0-21" fmla="*/ 12584 w 4670309"/>
              <a:gd name="connsiteY0-22" fmla="*/ 0 h 5172861"/>
              <a:gd name="connsiteX1-23" fmla="*/ 4670309 w 4670309"/>
              <a:gd name="connsiteY1-24" fmla="*/ 0 h 5172861"/>
              <a:gd name="connsiteX2-25" fmla="*/ 1714750 w 4670309"/>
              <a:gd name="connsiteY2-26" fmla="*/ 5170617 h 5172861"/>
              <a:gd name="connsiteX3-27" fmla="*/ 0 w 4670309"/>
              <a:gd name="connsiteY3-28" fmla="*/ 5172861 h 5172861"/>
              <a:gd name="connsiteX4-29" fmla="*/ 12584 w 4670309"/>
              <a:gd name="connsiteY4-30" fmla="*/ 0 h 517286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670309" h="5172861">
                <a:moveTo>
                  <a:pt x="12584" y="0"/>
                </a:moveTo>
                <a:lnTo>
                  <a:pt x="4670309" y="0"/>
                </a:lnTo>
                <a:lnTo>
                  <a:pt x="1714750" y="5170617"/>
                </a:lnTo>
                <a:lnTo>
                  <a:pt x="0" y="5172861"/>
                </a:lnTo>
                <a:cubicBezTo>
                  <a:pt x="4195" y="3448574"/>
                  <a:pt x="8389" y="1724287"/>
                  <a:pt x="12584" y="0"/>
                </a:cubicBezTo>
                <a:close/>
              </a:path>
            </a:pathLst>
          </a:custGeom>
        </p:spPr>
        <p:txBody>
          <a:bodyPr/>
          <a:lstStyle/>
          <a:p>
            <a:r>
              <a:rPr lang="en-US"/>
              <a:t>Click icon to add picture</a:t>
            </a:r>
            <a:endParaRPr lang="en-US" dirty="0"/>
          </a:p>
        </p:txBody>
      </p:sp>
      <p:sp>
        <p:nvSpPr>
          <p:cNvPr id="9"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1" name="Group 10"/>
          <p:cNvGrpSpPr/>
          <p:nvPr userDrawn="1"/>
        </p:nvGrpSpPr>
        <p:grpSpPr>
          <a:xfrm>
            <a:off x="7773406" y="4735113"/>
            <a:ext cx="913394" cy="187391"/>
            <a:chOff x="3587766" y="2914650"/>
            <a:chExt cx="5014294" cy="1028736"/>
          </a:xfrm>
        </p:grpSpPr>
        <p:sp>
          <p:nvSpPr>
            <p:cNvPr id="12" name="Freeform 1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3" name="Freeform 1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Point - 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sp>
        <p:nvSpPr>
          <p:cNvPr id="33" name="Picture Placeholder 32"/>
          <p:cNvSpPr>
            <a:spLocks noGrp="1"/>
          </p:cNvSpPr>
          <p:nvPr>
            <p:ph type="pic" sz="quarter" idx="11"/>
          </p:nvPr>
        </p:nvSpPr>
        <p:spPr>
          <a:xfrm>
            <a:off x="323850" y="1308100"/>
            <a:ext cx="4165600" cy="1792288"/>
          </a:xfrm>
          <a:custGeom>
            <a:avLst/>
            <a:gdLst>
              <a:gd name="connsiteX0" fmla="*/ 0 w 4165600"/>
              <a:gd name="connsiteY0" fmla="*/ 0 h 1792288"/>
              <a:gd name="connsiteX1" fmla="*/ 4165600 w 4165600"/>
              <a:gd name="connsiteY1" fmla="*/ 0 h 1792288"/>
              <a:gd name="connsiteX2" fmla="*/ 4165600 w 4165600"/>
              <a:gd name="connsiteY2" fmla="*/ 1792288 h 1792288"/>
              <a:gd name="connsiteX3" fmla="*/ 111544 w 4165600"/>
              <a:gd name="connsiteY3" fmla="*/ 1792288 h 1792288"/>
              <a:gd name="connsiteX4" fmla="*/ 111544 w 4165600"/>
              <a:gd name="connsiteY4" fmla="*/ 881933 h 1792288"/>
              <a:gd name="connsiteX5" fmla="*/ 102400 w 4165600"/>
              <a:gd name="connsiteY5" fmla="*/ 881933 h 1792288"/>
              <a:gd name="connsiteX6" fmla="*/ 102400 w 4165600"/>
              <a:gd name="connsiteY6" fmla="*/ 1792288 h 1792288"/>
              <a:gd name="connsiteX7" fmla="*/ 0 w 4165600"/>
              <a:gd name="connsiteY7" fmla="*/ 1792288 h 179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5600" h="1792288">
                <a:moveTo>
                  <a:pt x="0" y="0"/>
                </a:moveTo>
                <a:lnTo>
                  <a:pt x="4165600" y="0"/>
                </a:lnTo>
                <a:lnTo>
                  <a:pt x="4165600" y="1792288"/>
                </a:lnTo>
                <a:lnTo>
                  <a:pt x="111544" y="1792288"/>
                </a:lnTo>
                <a:lnTo>
                  <a:pt x="111544" y="881933"/>
                </a:lnTo>
                <a:lnTo>
                  <a:pt x="102400" y="881933"/>
                </a:lnTo>
                <a:lnTo>
                  <a:pt x="102400" y="1792288"/>
                </a:lnTo>
                <a:lnTo>
                  <a:pt x="0" y="1792288"/>
                </a:lnTo>
                <a:close/>
              </a:path>
            </a:pathLst>
          </a:custGeom>
        </p:spPr>
        <p:txBody>
          <a:bodyPr wrap="square">
            <a:noAutofit/>
          </a:bodyPr>
          <a:lstStyle/>
          <a:p>
            <a:r>
              <a:rPr lang="en-US"/>
              <a:t>Click icon to add picture</a:t>
            </a:r>
            <a:endParaRPr lang="en-US" dirty="0"/>
          </a:p>
        </p:txBody>
      </p:sp>
      <p:grpSp>
        <p:nvGrpSpPr>
          <p:cNvPr id="19" name="Group 18"/>
          <p:cNvGrpSpPr/>
          <p:nvPr userDrawn="1"/>
        </p:nvGrpSpPr>
        <p:grpSpPr>
          <a:xfrm>
            <a:off x="7773406" y="4735113"/>
            <a:ext cx="913394" cy="187391"/>
            <a:chOff x="3587766" y="2914650"/>
            <a:chExt cx="5014294" cy="1028736"/>
          </a:xfrm>
        </p:grpSpPr>
        <p:sp>
          <p:nvSpPr>
            <p:cNvPr id="20" name="Freeform 19"/>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1" name="Freeform 20"/>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
        <p:nvSpPr>
          <p:cNvPr id="30" name="Text Placeholder 29"/>
          <p:cNvSpPr>
            <a:spLocks noGrp="1"/>
          </p:cNvSpPr>
          <p:nvPr>
            <p:ph type="body" sz="quarter" idx="13" hasCustomPrompt="1"/>
          </p:nvPr>
        </p:nvSpPr>
        <p:spPr>
          <a:xfrm>
            <a:off x="4872640" y="3222408"/>
            <a:ext cx="3694176" cy="207963"/>
          </a:xfrm>
        </p:spPr>
        <p:txBody>
          <a:bodyPr/>
          <a:lstStyle>
            <a:lvl1pPr marL="0" indent="0">
              <a:buNone/>
              <a:defRPr sz="1000" b="1">
                <a:solidFill>
                  <a:srgbClr val="005776"/>
                </a:solidFill>
              </a:defRPr>
            </a:lvl1pPr>
          </a:lstStyle>
          <a:p>
            <a:pPr lvl="0"/>
            <a:r>
              <a:rPr lang="en-US" dirty="0"/>
              <a:t>Title</a:t>
            </a:r>
            <a:endParaRPr lang="en-US" dirty="0"/>
          </a:p>
        </p:txBody>
      </p:sp>
      <p:sp>
        <p:nvSpPr>
          <p:cNvPr id="32" name="Text Placeholder 31"/>
          <p:cNvSpPr>
            <a:spLocks noGrp="1"/>
          </p:cNvSpPr>
          <p:nvPr>
            <p:ph type="body" sz="quarter" idx="14" hasCustomPrompt="1"/>
          </p:nvPr>
        </p:nvSpPr>
        <p:spPr>
          <a:xfrm>
            <a:off x="4872640" y="3430371"/>
            <a:ext cx="3694176" cy="220662"/>
          </a:xfrm>
        </p:spPr>
        <p:txBody>
          <a:bodyPr/>
          <a:lstStyle>
            <a:lvl1pPr marL="0" indent="0">
              <a:buNone/>
              <a:defRPr sz="800">
                <a:solidFill>
                  <a:srgbClr val="005776"/>
                </a:solidFill>
              </a:defRPr>
            </a:lvl1pPr>
          </a:lstStyle>
          <a:p>
            <a:pPr lvl="0"/>
            <a:r>
              <a:rPr lang="en-US" dirty="0"/>
              <a:t>Subtitle</a:t>
            </a:r>
            <a:endParaRPr lang="en-US" dirty="0"/>
          </a:p>
        </p:txBody>
      </p:sp>
      <p:sp>
        <p:nvSpPr>
          <p:cNvPr id="35" name="Text Placeholder 29"/>
          <p:cNvSpPr>
            <a:spLocks noGrp="1"/>
          </p:cNvSpPr>
          <p:nvPr>
            <p:ph type="body" sz="quarter" idx="15" hasCustomPrompt="1"/>
          </p:nvPr>
        </p:nvSpPr>
        <p:spPr>
          <a:xfrm>
            <a:off x="546100" y="3222408"/>
            <a:ext cx="3694170" cy="207963"/>
          </a:xfrm>
        </p:spPr>
        <p:txBody>
          <a:bodyPr/>
          <a:lstStyle>
            <a:lvl1pPr marL="0" indent="0">
              <a:buNone/>
              <a:defRPr sz="1000" b="1">
                <a:solidFill>
                  <a:srgbClr val="005776"/>
                </a:solidFill>
              </a:defRPr>
            </a:lvl1pPr>
          </a:lstStyle>
          <a:p>
            <a:pPr lvl="0"/>
            <a:r>
              <a:rPr lang="en-US" dirty="0"/>
              <a:t>Title</a:t>
            </a:r>
            <a:endParaRPr lang="en-US" dirty="0"/>
          </a:p>
        </p:txBody>
      </p:sp>
      <p:sp>
        <p:nvSpPr>
          <p:cNvPr id="36" name="Text Placeholder 31"/>
          <p:cNvSpPr>
            <a:spLocks noGrp="1"/>
          </p:cNvSpPr>
          <p:nvPr>
            <p:ph type="body" sz="quarter" idx="16" hasCustomPrompt="1"/>
          </p:nvPr>
        </p:nvSpPr>
        <p:spPr>
          <a:xfrm>
            <a:off x="546100" y="3430371"/>
            <a:ext cx="3694170" cy="220662"/>
          </a:xfrm>
        </p:spPr>
        <p:txBody>
          <a:bodyPr/>
          <a:lstStyle>
            <a:lvl1pPr marL="0" indent="0">
              <a:buNone/>
              <a:defRPr sz="800">
                <a:solidFill>
                  <a:srgbClr val="005776"/>
                </a:solidFill>
              </a:defRPr>
            </a:lvl1pPr>
          </a:lstStyle>
          <a:p>
            <a:pPr lvl="0"/>
            <a:r>
              <a:rPr lang="en-US" dirty="0"/>
              <a:t>Subtitle</a:t>
            </a:r>
            <a:endParaRPr lang="en-US" dirty="0"/>
          </a:p>
        </p:txBody>
      </p:sp>
      <p:sp>
        <p:nvSpPr>
          <p:cNvPr id="38" name="Text Placeholder 37"/>
          <p:cNvSpPr>
            <a:spLocks noGrp="1"/>
          </p:cNvSpPr>
          <p:nvPr>
            <p:ph type="body" sz="quarter" idx="17" hasCustomPrompt="1"/>
          </p:nvPr>
        </p:nvSpPr>
        <p:spPr>
          <a:xfrm>
            <a:off x="546100" y="3638334"/>
            <a:ext cx="3694176"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39" name="Text Placeholder 37"/>
          <p:cNvSpPr>
            <a:spLocks noGrp="1"/>
          </p:cNvSpPr>
          <p:nvPr>
            <p:ph type="body" sz="quarter" idx="18" hasCustomPrompt="1"/>
          </p:nvPr>
        </p:nvSpPr>
        <p:spPr>
          <a:xfrm>
            <a:off x="4872639" y="3638334"/>
            <a:ext cx="3694176"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cxnSp>
        <p:nvCxnSpPr>
          <p:cNvPr id="16" name="Straight Connector 15"/>
          <p:cNvCxnSpPr/>
          <p:nvPr userDrawn="1"/>
        </p:nvCxnSpPr>
        <p:spPr>
          <a:xfrm flipV="1">
            <a:off x="4761331"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flipV="1">
            <a:off x="430822"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4" name="Picture Placeholder 33"/>
          <p:cNvSpPr>
            <a:spLocks noGrp="1"/>
          </p:cNvSpPr>
          <p:nvPr>
            <p:ph type="pic" sz="quarter" idx="19"/>
          </p:nvPr>
        </p:nvSpPr>
        <p:spPr>
          <a:xfrm>
            <a:off x="4654552" y="1308100"/>
            <a:ext cx="4165600" cy="1792288"/>
          </a:xfrm>
          <a:custGeom>
            <a:avLst/>
            <a:gdLst>
              <a:gd name="connsiteX0" fmla="*/ 0 w 4165600"/>
              <a:gd name="connsiteY0" fmla="*/ 0 h 1792288"/>
              <a:gd name="connsiteX1" fmla="*/ 4165600 w 4165600"/>
              <a:gd name="connsiteY1" fmla="*/ 0 h 1792288"/>
              <a:gd name="connsiteX2" fmla="*/ 4165600 w 4165600"/>
              <a:gd name="connsiteY2" fmla="*/ 1792288 h 1792288"/>
              <a:gd name="connsiteX3" fmla="*/ 111544 w 4165600"/>
              <a:gd name="connsiteY3" fmla="*/ 1792288 h 1792288"/>
              <a:gd name="connsiteX4" fmla="*/ 111544 w 4165600"/>
              <a:gd name="connsiteY4" fmla="*/ 881933 h 1792288"/>
              <a:gd name="connsiteX5" fmla="*/ 102400 w 4165600"/>
              <a:gd name="connsiteY5" fmla="*/ 881933 h 1792288"/>
              <a:gd name="connsiteX6" fmla="*/ 102400 w 4165600"/>
              <a:gd name="connsiteY6" fmla="*/ 1792288 h 1792288"/>
              <a:gd name="connsiteX7" fmla="*/ 0 w 4165600"/>
              <a:gd name="connsiteY7" fmla="*/ 1792288 h 179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5600" h="1792288">
                <a:moveTo>
                  <a:pt x="0" y="0"/>
                </a:moveTo>
                <a:lnTo>
                  <a:pt x="4165600" y="0"/>
                </a:lnTo>
                <a:lnTo>
                  <a:pt x="4165600" y="1792288"/>
                </a:lnTo>
                <a:lnTo>
                  <a:pt x="111544" y="1792288"/>
                </a:lnTo>
                <a:lnTo>
                  <a:pt x="111544" y="881933"/>
                </a:lnTo>
                <a:lnTo>
                  <a:pt x="102400" y="881933"/>
                </a:lnTo>
                <a:lnTo>
                  <a:pt x="102400" y="1792288"/>
                </a:lnTo>
                <a:lnTo>
                  <a:pt x="0" y="1792288"/>
                </a:lnTo>
                <a:close/>
              </a:path>
            </a:pathLst>
          </a:custGeom>
        </p:spPr>
        <p:txBody>
          <a:bodyPr wrap="square">
            <a:noAutofit/>
          </a:bodyPr>
          <a:lstStyle/>
          <a:p>
            <a:r>
              <a:rPr lang="en-US"/>
              <a:t>Click icon to add picture</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 Point - 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cxnSp>
        <p:nvCxnSpPr>
          <p:cNvPr id="16" name="Straight Connector 15"/>
          <p:cNvCxnSpPr/>
          <p:nvPr userDrawn="1"/>
        </p:nvCxnSpPr>
        <p:spPr>
          <a:xfrm flipV="1">
            <a:off x="3310255" y="2193208"/>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flipV="1">
            <a:off x="433862"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9" name="Group 18"/>
          <p:cNvGrpSpPr/>
          <p:nvPr userDrawn="1"/>
        </p:nvGrpSpPr>
        <p:grpSpPr>
          <a:xfrm>
            <a:off x="7773406" y="4735113"/>
            <a:ext cx="913394" cy="187391"/>
            <a:chOff x="3587766" y="2914650"/>
            <a:chExt cx="5014294" cy="1028736"/>
          </a:xfrm>
        </p:grpSpPr>
        <p:sp>
          <p:nvSpPr>
            <p:cNvPr id="20" name="Freeform 19"/>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1" name="Freeform 20"/>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cxnSp>
        <p:nvCxnSpPr>
          <p:cNvPr id="28" name="Straight Connector 27"/>
          <p:cNvCxnSpPr/>
          <p:nvPr userDrawn="1"/>
        </p:nvCxnSpPr>
        <p:spPr>
          <a:xfrm flipV="1">
            <a:off x="6187458"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9" name="Text Placeholder 29"/>
          <p:cNvSpPr>
            <a:spLocks noGrp="1"/>
          </p:cNvSpPr>
          <p:nvPr>
            <p:ph type="body" sz="quarter" idx="15" hasCustomPrompt="1"/>
          </p:nvPr>
        </p:nvSpPr>
        <p:spPr>
          <a:xfrm>
            <a:off x="546100" y="3222408"/>
            <a:ext cx="2450571" cy="207963"/>
          </a:xfrm>
        </p:spPr>
        <p:txBody>
          <a:bodyPr/>
          <a:lstStyle>
            <a:lvl1pPr marL="0" indent="0">
              <a:buNone/>
              <a:defRPr sz="1000" b="1">
                <a:solidFill>
                  <a:srgbClr val="005776"/>
                </a:solidFill>
              </a:defRPr>
            </a:lvl1pPr>
          </a:lstStyle>
          <a:p>
            <a:pPr lvl="0"/>
            <a:r>
              <a:rPr lang="en-US" dirty="0"/>
              <a:t>Title</a:t>
            </a:r>
            <a:endParaRPr lang="en-US" dirty="0"/>
          </a:p>
        </p:txBody>
      </p:sp>
      <p:sp>
        <p:nvSpPr>
          <p:cNvPr id="30" name="Text Placeholder 31"/>
          <p:cNvSpPr>
            <a:spLocks noGrp="1"/>
          </p:cNvSpPr>
          <p:nvPr>
            <p:ph type="body" sz="quarter" idx="16" hasCustomPrompt="1"/>
          </p:nvPr>
        </p:nvSpPr>
        <p:spPr>
          <a:xfrm>
            <a:off x="546100" y="3430371"/>
            <a:ext cx="2450586" cy="207963"/>
          </a:xfrm>
        </p:spPr>
        <p:txBody>
          <a:bodyPr/>
          <a:lstStyle>
            <a:lvl1pPr marL="0" indent="0">
              <a:buNone/>
              <a:defRPr sz="800">
                <a:solidFill>
                  <a:srgbClr val="005776"/>
                </a:solidFill>
              </a:defRPr>
            </a:lvl1pPr>
          </a:lstStyle>
          <a:p>
            <a:pPr lvl="0"/>
            <a:r>
              <a:rPr lang="en-US" dirty="0"/>
              <a:t>Subtitle</a:t>
            </a:r>
            <a:endParaRPr lang="en-US" dirty="0"/>
          </a:p>
        </p:txBody>
      </p:sp>
      <p:sp>
        <p:nvSpPr>
          <p:cNvPr id="31" name="Text Placeholder 37"/>
          <p:cNvSpPr>
            <a:spLocks noGrp="1"/>
          </p:cNvSpPr>
          <p:nvPr>
            <p:ph type="body" sz="quarter" idx="17" hasCustomPrompt="1"/>
          </p:nvPr>
        </p:nvSpPr>
        <p:spPr>
          <a:xfrm>
            <a:off x="546100" y="3638334"/>
            <a:ext cx="2450592"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32" name="Text Placeholder 29"/>
          <p:cNvSpPr>
            <a:spLocks noGrp="1"/>
          </p:cNvSpPr>
          <p:nvPr>
            <p:ph type="body" sz="quarter" idx="18" hasCustomPrompt="1"/>
          </p:nvPr>
        </p:nvSpPr>
        <p:spPr>
          <a:xfrm>
            <a:off x="3412676" y="3222408"/>
            <a:ext cx="2450571" cy="207963"/>
          </a:xfrm>
        </p:spPr>
        <p:txBody>
          <a:bodyPr/>
          <a:lstStyle>
            <a:lvl1pPr marL="0" indent="0">
              <a:buNone/>
              <a:defRPr sz="1000" b="1">
                <a:solidFill>
                  <a:srgbClr val="005776"/>
                </a:solidFill>
              </a:defRPr>
            </a:lvl1pPr>
          </a:lstStyle>
          <a:p>
            <a:pPr lvl="0"/>
            <a:r>
              <a:rPr lang="en-US" dirty="0"/>
              <a:t>Title</a:t>
            </a:r>
            <a:endParaRPr lang="en-US" dirty="0"/>
          </a:p>
        </p:txBody>
      </p:sp>
      <p:sp>
        <p:nvSpPr>
          <p:cNvPr id="33" name="Text Placeholder 31"/>
          <p:cNvSpPr>
            <a:spLocks noGrp="1"/>
          </p:cNvSpPr>
          <p:nvPr>
            <p:ph type="body" sz="quarter" idx="19" hasCustomPrompt="1"/>
          </p:nvPr>
        </p:nvSpPr>
        <p:spPr>
          <a:xfrm>
            <a:off x="3412676" y="3430371"/>
            <a:ext cx="2450586" cy="207963"/>
          </a:xfrm>
        </p:spPr>
        <p:txBody>
          <a:bodyPr/>
          <a:lstStyle>
            <a:lvl1pPr marL="0" indent="0">
              <a:buNone/>
              <a:defRPr sz="800">
                <a:solidFill>
                  <a:srgbClr val="005776"/>
                </a:solidFill>
              </a:defRPr>
            </a:lvl1pPr>
          </a:lstStyle>
          <a:p>
            <a:pPr lvl="0"/>
            <a:r>
              <a:rPr lang="en-US" dirty="0"/>
              <a:t>Subtitle</a:t>
            </a:r>
            <a:endParaRPr lang="en-US" dirty="0"/>
          </a:p>
        </p:txBody>
      </p:sp>
      <p:sp>
        <p:nvSpPr>
          <p:cNvPr id="34" name="Text Placeholder 37"/>
          <p:cNvSpPr>
            <a:spLocks noGrp="1"/>
          </p:cNvSpPr>
          <p:nvPr>
            <p:ph type="body" sz="quarter" idx="20" hasCustomPrompt="1"/>
          </p:nvPr>
        </p:nvSpPr>
        <p:spPr>
          <a:xfrm>
            <a:off x="3412676" y="3638334"/>
            <a:ext cx="2450592"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35" name="Text Placeholder 29"/>
          <p:cNvSpPr>
            <a:spLocks noGrp="1"/>
          </p:cNvSpPr>
          <p:nvPr>
            <p:ph type="body" sz="quarter" idx="21" hasCustomPrompt="1"/>
          </p:nvPr>
        </p:nvSpPr>
        <p:spPr>
          <a:xfrm>
            <a:off x="6302692" y="3222408"/>
            <a:ext cx="2450571" cy="207963"/>
          </a:xfrm>
        </p:spPr>
        <p:txBody>
          <a:bodyPr/>
          <a:lstStyle>
            <a:lvl1pPr marL="0" indent="0">
              <a:buNone/>
              <a:defRPr sz="1000" b="1">
                <a:solidFill>
                  <a:srgbClr val="005776"/>
                </a:solidFill>
              </a:defRPr>
            </a:lvl1pPr>
          </a:lstStyle>
          <a:p>
            <a:pPr lvl="0"/>
            <a:r>
              <a:rPr lang="en-US" dirty="0"/>
              <a:t>Title</a:t>
            </a:r>
            <a:endParaRPr lang="en-US" dirty="0"/>
          </a:p>
        </p:txBody>
      </p:sp>
      <p:sp>
        <p:nvSpPr>
          <p:cNvPr id="36" name="Text Placeholder 31"/>
          <p:cNvSpPr>
            <a:spLocks noGrp="1"/>
          </p:cNvSpPr>
          <p:nvPr>
            <p:ph type="body" sz="quarter" idx="22" hasCustomPrompt="1"/>
          </p:nvPr>
        </p:nvSpPr>
        <p:spPr>
          <a:xfrm>
            <a:off x="6302692" y="3430371"/>
            <a:ext cx="2450586" cy="207963"/>
          </a:xfrm>
        </p:spPr>
        <p:txBody>
          <a:bodyPr/>
          <a:lstStyle>
            <a:lvl1pPr marL="0" indent="0">
              <a:buNone/>
              <a:defRPr sz="800">
                <a:solidFill>
                  <a:srgbClr val="005776"/>
                </a:solidFill>
              </a:defRPr>
            </a:lvl1pPr>
          </a:lstStyle>
          <a:p>
            <a:pPr lvl="0"/>
            <a:r>
              <a:rPr lang="en-US" dirty="0"/>
              <a:t>Subtitle</a:t>
            </a:r>
            <a:endParaRPr lang="en-US" dirty="0"/>
          </a:p>
        </p:txBody>
      </p:sp>
      <p:sp>
        <p:nvSpPr>
          <p:cNvPr id="37" name="Text Placeholder 37"/>
          <p:cNvSpPr>
            <a:spLocks noGrp="1"/>
          </p:cNvSpPr>
          <p:nvPr>
            <p:ph type="body" sz="quarter" idx="23" hasCustomPrompt="1"/>
          </p:nvPr>
        </p:nvSpPr>
        <p:spPr>
          <a:xfrm>
            <a:off x="6302692" y="3638334"/>
            <a:ext cx="2450592"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44" name="Picture Placeholder 43"/>
          <p:cNvSpPr>
            <a:spLocks noGrp="1"/>
          </p:cNvSpPr>
          <p:nvPr>
            <p:ph type="pic" sz="quarter" idx="11"/>
          </p:nvPr>
        </p:nvSpPr>
        <p:spPr>
          <a:xfrm>
            <a:off x="323850" y="1308100"/>
            <a:ext cx="2770632" cy="1792288"/>
          </a:xfrm>
          <a:custGeom>
            <a:avLst/>
            <a:gdLst>
              <a:gd name="connsiteX0" fmla="*/ 0 w 2770632"/>
              <a:gd name="connsiteY0" fmla="*/ 0 h 1792288"/>
              <a:gd name="connsiteX1" fmla="*/ 2770632 w 2770632"/>
              <a:gd name="connsiteY1" fmla="*/ 0 h 1792288"/>
              <a:gd name="connsiteX2" fmla="*/ 2770632 w 2770632"/>
              <a:gd name="connsiteY2" fmla="*/ 1792288 h 1792288"/>
              <a:gd name="connsiteX3" fmla="*/ 116116 w 2770632"/>
              <a:gd name="connsiteY3" fmla="*/ 1792288 h 1792288"/>
              <a:gd name="connsiteX4" fmla="*/ 116116 w 2770632"/>
              <a:gd name="connsiteY4" fmla="*/ 881933 h 1792288"/>
              <a:gd name="connsiteX5" fmla="*/ 106972 w 2770632"/>
              <a:gd name="connsiteY5" fmla="*/ 881933 h 1792288"/>
              <a:gd name="connsiteX6" fmla="*/ 106972 w 2770632"/>
              <a:gd name="connsiteY6" fmla="*/ 1792288 h 1792288"/>
              <a:gd name="connsiteX7" fmla="*/ 0 w 2770632"/>
              <a:gd name="connsiteY7" fmla="*/ 1792288 h 179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0632" h="1792288">
                <a:moveTo>
                  <a:pt x="0" y="0"/>
                </a:moveTo>
                <a:lnTo>
                  <a:pt x="2770632" y="0"/>
                </a:lnTo>
                <a:lnTo>
                  <a:pt x="2770632" y="1792288"/>
                </a:lnTo>
                <a:lnTo>
                  <a:pt x="116116" y="1792288"/>
                </a:lnTo>
                <a:lnTo>
                  <a:pt x="116116" y="881933"/>
                </a:lnTo>
                <a:lnTo>
                  <a:pt x="106972" y="881933"/>
                </a:lnTo>
                <a:lnTo>
                  <a:pt x="106972" y="1792288"/>
                </a:lnTo>
                <a:lnTo>
                  <a:pt x="0" y="1792288"/>
                </a:lnTo>
                <a:close/>
              </a:path>
            </a:pathLst>
          </a:custGeom>
        </p:spPr>
        <p:txBody>
          <a:bodyPr wrap="square">
            <a:noAutofit/>
          </a:bodyPr>
          <a:lstStyle/>
          <a:p>
            <a:r>
              <a:rPr lang="en-US"/>
              <a:t>Click icon to add picture</a:t>
            </a:r>
            <a:endParaRPr lang="en-US" dirty="0"/>
          </a:p>
        </p:txBody>
      </p:sp>
      <p:sp>
        <p:nvSpPr>
          <p:cNvPr id="45" name="Picture Placeholder 44"/>
          <p:cNvSpPr>
            <a:spLocks noGrp="1"/>
          </p:cNvSpPr>
          <p:nvPr>
            <p:ph type="pic" sz="quarter" idx="24"/>
          </p:nvPr>
        </p:nvSpPr>
        <p:spPr>
          <a:xfrm>
            <a:off x="3201729" y="1308100"/>
            <a:ext cx="2770632" cy="1792288"/>
          </a:xfrm>
          <a:custGeom>
            <a:avLst/>
            <a:gdLst>
              <a:gd name="connsiteX0" fmla="*/ 0 w 2770632"/>
              <a:gd name="connsiteY0" fmla="*/ 0 h 1792288"/>
              <a:gd name="connsiteX1" fmla="*/ 2770632 w 2770632"/>
              <a:gd name="connsiteY1" fmla="*/ 0 h 1792288"/>
              <a:gd name="connsiteX2" fmla="*/ 2770632 w 2770632"/>
              <a:gd name="connsiteY2" fmla="*/ 1792288 h 1792288"/>
              <a:gd name="connsiteX3" fmla="*/ 116116 w 2770632"/>
              <a:gd name="connsiteY3" fmla="*/ 1792288 h 1792288"/>
              <a:gd name="connsiteX4" fmla="*/ 116116 w 2770632"/>
              <a:gd name="connsiteY4" fmla="*/ 881933 h 1792288"/>
              <a:gd name="connsiteX5" fmla="*/ 106972 w 2770632"/>
              <a:gd name="connsiteY5" fmla="*/ 881933 h 1792288"/>
              <a:gd name="connsiteX6" fmla="*/ 106972 w 2770632"/>
              <a:gd name="connsiteY6" fmla="*/ 1792288 h 1792288"/>
              <a:gd name="connsiteX7" fmla="*/ 0 w 2770632"/>
              <a:gd name="connsiteY7" fmla="*/ 1792288 h 179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0632" h="1792288">
                <a:moveTo>
                  <a:pt x="0" y="0"/>
                </a:moveTo>
                <a:lnTo>
                  <a:pt x="2770632" y="0"/>
                </a:lnTo>
                <a:lnTo>
                  <a:pt x="2770632" y="1792288"/>
                </a:lnTo>
                <a:lnTo>
                  <a:pt x="116116" y="1792288"/>
                </a:lnTo>
                <a:lnTo>
                  <a:pt x="116116" y="881933"/>
                </a:lnTo>
                <a:lnTo>
                  <a:pt x="106972" y="881933"/>
                </a:lnTo>
                <a:lnTo>
                  <a:pt x="106972" y="1792288"/>
                </a:lnTo>
                <a:lnTo>
                  <a:pt x="0" y="1792288"/>
                </a:lnTo>
                <a:close/>
              </a:path>
            </a:pathLst>
          </a:custGeom>
        </p:spPr>
        <p:txBody>
          <a:bodyPr wrap="square">
            <a:noAutofit/>
          </a:bodyPr>
          <a:lstStyle/>
          <a:p>
            <a:r>
              <a:rPr lang="en-US"/>
              <a:t>Click icon to add picture</a:t>
            </a:r>
            <a:endParaRPr lang="en-US" dirty="0"/>
          </a:p>
        </p:txBody>
      </p:sp>
      <p:sp>
        <p:nvSpPr>
          <p:cNvPr id="46" name="Picture Placeholder 45"/>
          <p:cNvSpPr>
            <a:spLocks noGrp="1"/>
          </p:cNvSpPr>
          <p:nvPr>
            <p:ph type="pic" sz="quarter" idx="25"/>
          </p:nvPr>
        </p:nvSpPr>
        <p:spPr>
          <a:xfrm>
            <a:off x="6079609" y="1308100"/>
            <a:ext cx="2770632" cy="1792288"/>
          </a:xfrm>
          <a:custGeom>
            <a:avLst/>
            <a:gdLst>
              <a:gd name="connsiteX0" fmla="*/ 0 w 2770632"/>
              <a:gd name="connsiteY0" fmla="*/ 0 h 1792288"/>
              <a:gd name="connsiteX1" fmla="*/ 2770632 w 2770632"/>
              <a:gd name="connsiteY1" fmla="*/ 0 h 1792288"/>
              <a:gd name="connsiteX2" fmla="*/ 2770632 w 2770632"/>
              <a:gd name="connsiteY2" fmla="*/ 1792288 h 1792288"/>
              <a:gd name="connsiteX3" fmla="*/ 116116 w 2770632"/>
              <a:gd name="connsiteY3" fmla="*/ 1792288 h 1792288"/>
              <a:gd name="connsiteX4" fmla="*/ 116116 w 2770632"/>
              <a:gd name="connsiteY4" fmla="*/ 881933 h 1792288"/>
              <a:gd name="connsiteX5" fmla="*/ 106972 w 2770632"/>
              <a:gd name="connsiteY5" fmla="*/ 881933 h 1792288"/>
              <a:gd name="connsiteX6" fmla="*/ 106972 w 2770632"/>
              <a:gd name="connsiteY6" fmla="*/ 1792288 h 1792288"/>
              <a:gd name="connsiteX7" fmla="*/ 0 w 2770632"/>
              <a:gd name="connsiteY7" fmla="*/ 1792288 h 179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0632" h="1792288">
                <a:moveTo>
                  <a:pt x="0" y="0"/>
                </a:moveTo>
                <a:lnTo>
                  <a:pt x="2770632" y="0"/>
                </a:lnTo>
                <a:lnTo>
                  <a:pt x="2770632" y="1792288"/>
                </a:lnTo>
                <a:lnTo>
                  <a:pt x="116116" y="1792288"/>
                </a:lnTo>
                <a:lnTo>
                  <a:pt x="116116" y="881933"/>
                </a:lnTo>
                <a:lnTo>
                  <a:pt x="106972" y="881933"/>
                </a:lnTo>
                <a:lnTo>
                  <a:pt x="106972" y="1792288"/>
                </a:lnTo>
                <a:lnTo>
                  <a:pt x="0" y="1792288"/>
                </a:lnTo>
                <a:close/>
              </a:path>
            </a:pathLst>
          </a:custGeom>
        </p:spPr>
        <p:txBody>
          <a:bodyPr wrap="square">
            <a:noAutofit/>
          </a:bodyPr>
          <a:lstStyle/>
          <a:p>
            <a:r>
              <a:rPr lang="en-US"/>
              <a:t>Click icon to add picture</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44025" y="2202761"/>
            <a:ext cx="3866176" cy="298669"/>
          </a:xfrm>
        </p:spPr>
        <p:txBody>
          <a:bodyPr/>
          <a:lstStyle>
            <a:lvl1pPr>
              <a:defRPr sz="2400"/>
            </a:lvl1pPr>
          </a:lstStyle>
          <a:p>
            <a:r>
              <a:rPr lang="en-US" dirty="0"/>
              <a:t>Index</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grpSp>
        <p:nvGrpSpPr>
          <p:cNvPr id="4" name="Group 3"/>
          <p:cNvGrpSpPr/>
          <p:nvPr userDrawn="1"/>
        </p:nvGrpSpPr>
        <p:grpSpPr>
          <a:xfrm>
            <a:off x="7773406" y="4735113"/>
            <a:ext cx="913394" cy="187391"/>
            <a:chOff x="3587766" y="2914650"/>
            <a:chExt cx="5014294" cy="1028736"/>
          </a:xfrm>
        </p:grpSpPr>
        <p:sp>
          <p:nvSpPr>
            <p:cNvPr id="5" name="Freeform 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6" name="Freeform 5"/>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7" name="Freeform 6"/>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8" name="Freeform 7"/>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9" name="Freeform 8"/>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0" name="Freeform 9"/>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1" name="Freeform 10"/>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dirty="0"/>
            </a:p>
          </p:txBody>
        </p:sp>
      </p:grpSp>
      <p:cxnSp>
        <p:nvCxnSpPr>
          <p:cNvPr id="12" name="Straight Connector 11"/>
          <p:cNvCxnSpPr/>
          <p:nvPr userDrawn="1"/>
        </p:nvCxnSpPr>
        <p:spPr>
          <a:xfrm>
            <a:off x="1544024" y="2597909"/>
            <a:ext cx="1560382"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Box 6"/>
          <p:cNvSpPr txBox="1">
            <a:spLocks noChangeArrowheads="1"/>
          </p:cNvSpPr>
          <p:nvPr userDrawn="1"/>
        </p:nvSpPr>
        <p:spPr bwMode="auto">
          <a:xfrm>
            <a:off x="5635243" y="687220"/>
            <a:ext cx="250036" cy="280513"/>
          </a:xfrm>
          <a:prstGeom prst="rect">
            <a:avLst/>
          </a:prstGeom>
          <a:noFill/>
          <a:ln w="9525">
            <a:noFill/>
            <a:miter lim="800000"/>
            <a:headEnd type="none" w="sm" len="sm"/>
            <a:tailEnd type="none" w="sm" len="sm"/>
          </a:ln>
        </p:spPr>
        <p:txBody>
          <a:bodyPr wrap="square" lIns="68570" tIns="34289" rIns="68570" bIns="34289" numCol="1" spcCol="182880" anchor="ctr">
            <a:noAutofit/>
          </a:bodyPr>
          <a:lstStyle/>
          <a:p>
            <a:pPr defTabSz="457200" eaLnBrk="0" hangingPunct="0">
              <a:spcBef>
                <a:spcPct val="50000"/>
              </a:spcBef>
              <a:defRPr/>
            </a:pPr>
            <a:r>
              <a:rPr lang="en-US" sz="2400" b="1" spc="50" dirty="0">
                <a:solidFill>
                  <a:schemeClr val="accent3"/>
                </a:solidFill>
                <a:latin typeface="Arial" panose="020B0604020202020204" pitchFamily="34" charset="0"/>
                <a:cs typeface="Arial" panose="020B0604020202020204" pitchFamily="34" charset="0"/>
              </a:rPr>
              <a:t>1</a:t>
            </a:r>
            <a:endParaRPr lang="en-US" sz="2400" b="1" spc="50" dirty="0">
              <a:solidFill>
                <a:schemeClr val="accent3"/>
              </a:solidFill>
              <a:latin typeface="Arial" panose="020B0604020202020204" pitchFamily="34" charset="0"/>
              <a:cs typeface="Arial" panose="020B0604020202020204" pitchFamily="34" charset="0"/>
            </a:endParaRPr>
          </a:p>
        </p:txBody>
      </p:sp>
      <p:sp>
        <p:nvSpPr>
          <p:cNvPr id="14" name="Text Box 6"/>
          <p:cNvSpPr txBox="1">
            <a:spLocks noChangeArrowheads="1"/>
          </p:cNvSpPr>
          <p:nvPr userDrawn="1"/>
        </p:nvSpPr>
        <p:spPr bwMode="auto">
          <a:xfrm>
            <a:off x="5635243" y="1493652"/>
            <a:ext cx="250036" cy="280513"/>
          </a:xfrm>
          <a:prstGeom prst="rect">
            <a:avLst/>
          </a:prstGeom>
          <a:noFill/>
          <a:ln w="9525">
            <a:noFill/>
            <a:miter lim="800000"/>
            <a:headEnd type="none" w="sm" len="sm"/>
            <a:tailEnd type="none" w="sm" len="sm"/>
          </a:ln>
        </p:spPr>
        <p:txBody>
          <a:bodyPr wrap="square" lIns="68570" tIns="34289" rIns="68570" bIns="34289" numCol="1" spcCol="182880" anchor="ctr">
            <a:noAutofit/>
          </a:bodyPr>
          <a:lstStyle/>
          <a:p>
            <a:pPr defTabSz="457200" eaLnBrk="0" hangingPunct="0">
              <a:spcBef>
                <a:spcPct val="50000"/>
              </a:spcBef>
              <a:defRPr/>
            </a:pPr>
            <a:r>
              <a:rPr lang="en-US" sz="2400" b="1" spc="50" dirty="0">
                <a:solidFill>
                  <a:schemeClr val="accent3"/>
                </a:solidFill>
                <a:latin typeface="Arial" panose="020B0604020202020204" pitchFamily="34" charset="0"/>
                <a:cs typeface="Arial" panose="020B0604020202020204" pitchFamily="34" charset="0"/>
              </a:rPr>
              <a:t>2</a:t>
            </a:r>
            <a:endParaRPr lang="en-US" sz="2400" b="1" spc="50" dirty="0">
              <a:solidFill>
                <a:schemeClr val="accent3"/>
              </a:solidFill>
              <a:latin typeface="Arial" panose="020B0604020202020204" pitchFamily="34" charset="0"/>
              <a:cs typeface="Arial" panose="020B0604020202020204" pitchFamily="34" charset="0"/>
            </a:endParaRPr>
          </a:p>
        </p:txBody>
      </p:sp>
      <p:sp>
        <p:nvSpPr>
          <p:cNvPr id="15" name="Text Box 6"/>
          <p:cNvSpPr txBox="1">
            <a:spLocks noChangeArrowheads="1"/>
          </p:cNvSpPr>
          <p:nvPr userDrawn="1"/>
        </p:nvSpPr>
        <p:spPr bwMode="auto">
          <a:xfrm>
            <a:off x="5635243" y="2241318"/>
            <a:ext cx="250036" cy="280513"/>
          </a:xfrm>
          <a:prstGeom prst="rect">
            <a:avLst/>
          </a:prstGeom>
          <a:noFill/>
          <a:ln w="9525">
            <a:noFill/>
            <a:miter lim="800000"/>
            <a:headEnd type="none" w="sm" len="sm"/>
            <a:tailEnd type="none" w="sm" len="sm"/>
          </a:ln>
        </p:spPr>
        <p:txBody>
          <a:bodyPr wrap="square" lIns="68570" tIns="34289" rIns="68570" bIns="34289" numCol="1" spcCol="182880" anchor="ctr">
            <a:noAutofit/>
          </a:bodyPr>
          <a:lstStyle/>
          <a:p>
            <a:pPr defTabSz="457200" eaLnBrk="0" hangingPunct="0">
              <a:spcBef>
                <a:spcPct val="50000"/>
              </a:spcBef>
              <a:defRPr/>
            </a:pPr>
            <a:r>
              <a:rPr lang="en-US" sz="2400" b="1" spc="50" dirty="0">
                <a:solidFill>
                  <a:schemeClr val="accent3"/>
                </a:solidFill>
                <a:latin typeface="Arial" panose="020B0604020202020204" pitchFamily="34" charset="0"/>
                <a:cs typeface="Arial" panose="020B0604020202020204" pitchFamily="34" charset="0"/>
              </a:rPr>
              <a:t>3</a:t>
            </a:r>
            <a:endParaRPr lang="en-US" sz="2400" b="1" spc="50" dirty="0">
              <a:solidFill>
                <a:schemeClr val="accent3"/>
              </a:solidFill>
              <a:latin typeface="Arial" panose="020B0604020202020204" pitchFamily="34" charset="0"/>
              <a:cs typeface="Arial" panose="020B0604020202020204" pitchFamily="34" charset="0"/>
            </a:endParaRPr>
          </a:p>
        </p:txBody>
      </p:sp>
      <p:sp>
        <p:nvSpPr>
          <p:cNvPr id="16" name="Text Box 6"/>
          <p:cNvSpPr txBox="1">
            <a:spLocks noChangeArrowheads="1"/>
          </p:cNvSpPr>
          <p:nvPr userDrawn="1"/>
        </p:nvSpPr>
        <p:spPr bwMode="auto">
          <a:xfrm>
            <a:off x="5635243" y="3028863"/>
            <a:ext cx="250036" cy="280513"/>
          </a:xfrm>
          <a:prstGeom prst="rect">
            <a:avLst/>
          </a:prstGeom>
          <a:noFill/>
          <a:ln w="9525">
            <a:noFill/>
            <a:miter lim="800000"/>
            <a:headEnd type="none" w="sm" len="sm"/>
            <a:tailEnd type="none" w="sm" len="sm"/>
          </a:ln>
        </p:spPr>
        <p:txBody>
          <a:bodyPr wrap="square" lIns="68570" tIns="34289" rIns="68570" bIns="34289" numCol="1" spcCol="182880" anchor="ctr">
            <a:noAutofit/>
          </a:bodyPr>
          <a:lstStyle/>
          <a:p>
            <a:pPr defTabSz="457200" eaLnBrk="0" hangingPunct="0">
              <a:spcBef>
                <a:spcPct val="50000"/>
              </a:spcBef>
              <a:defRPr/>
            </a:pPr>
            <a:r>
              <a:rPr lang="en-US" sz="2400" b="1" spc="50" dirty="0">
                <a:solidFill>
                  <a:schemeClr val="accent3"/>
                </a:solidFill>
                <a:latin typeface="Arial" panose="020B0604020202020204" pitchFamily="34" charset="0"/>
                <a:cs typeface="Arial" panose="020B0604020202020204" pitchFamily="34" charset="0"/>
              </a:rPr>
              <a:t>4</a:t>
            </a:r>
            <a:endParaRPr lang="en-US" sz="2400" b="1" spc="50" dirty="0">
              <a:solidFill>
                <a:schemeClr val="accent3"/>
              </a:solidFill>
              <a:latin typeface="Arial" panose="020B0604020202020204" pitchFamily="34" charset="0"/>
              <a:cs typeface="Arial" panose="020B0604020202020204" pitchFamily="34" charset="0"/>
            </a:endParaRPr>
          </a:p>
        </p:txBody>
      </p:sp>
      <p:sp>
        <p:nvSpPr>
          <p:cNvPr id="17" name="Text Box 6"/>
          <p:cNvSpPr txBox="1">
            <a:spLocks noChangeArrowheads="1"/>
          </p:cNvSpPr>
          <p:nvPr userDrawn="1"/>
        </p:nvSpPr>
        <p:spPr bwMode="auto">
          <a:xfrm>
            <a:off x="5635243" y="3900521"/>
            <a:ext cx="250036" cy="280513"/>
          </a:xfrm>
          <a:prstGeom prst="rect">
            <a:avLst/>
          </a:prstGeom>
          <a:noFill/>
          <a:ln w="9525">
            <a:noFill/>
            <a:miter lim="800000"/>
            <a:headEnd type="none" w="sm" len="sm"/>
            <a:tailEnd type="none" w="sm" len="sm"/>
          </a:ln>
        </p:spPr>
        <p:txBody>
          <a:bodyPr wrap="square" lIns="68570" tIns="34289" rIns="68570" bIns="34289" numCol="1" spcCol="182880" anchor="ctr">
            <a:noAutofit/>
          </a:bodyPr>
          <a:lstStyle/>
          <a:p>
            <a:pPr defTabSz="457200" eaLnBrk="0" hangingPunct="0">
              <a:spcBef>
                <a:spcPct val="50000"/>
              </a:spcBef>
              <a:defRPr/>
            </a:pPr>
            <a:r>
              <a:rPr lang="en-US" sz="2400" b="1" spc="50" dirty="0">
                <a:solidFill>
                  <a:schemeClr val="accent3"/>
                </a:solidFill>
                <a:latin typeface="Arial" panose="020B0604020202020204" pitchFamily="34" charset="0"/>
                <a:cs typeface="Arial" panose="020B0604020202020204" pitchFamily="34" charset="0"/>
              </a:rPr>
              <a:t>5</a:t>
            </a:r>
            <a:endParaRPr lang="en-US" sz="2400" b="1" spc="50" dirty="0">
              <a:solidFill>
                <a:schemeClr val="accent3"/>
              </a:solidFill>
              <a:latin typeface="Arial" panose="020B0604020202020204" pitchFamily="34" charset="0"/>
              <a:cs typeface="Arial" panose="020B0604020202020204" pitchFamily="34" charset="0"/>
            </a:endParaRPr>
          </a:p>
        </p:txBody>
      </p:sp>
      <p:sp>
        <p:nvSpPr>
          <p:cNvPr id="19" name="Text Placeholder 18"/>
          <p:cNvSpPr>
            <a:spLocks noGrp="1"/>
          </p:cNvSpPr>
          <p:nvPr>
            <p:ph type="body" sz="quarter" idx="11"/>
          </p:nvPr>
        </p:nvSpPr>
        <p:spPr>
          <a:xfrm>
            <a:off x="1544638" y="2677942"/>
            <a:ext cx="3865562" cy="514350"/>
          </a:xfrm>
        </p:spPr>
        <p:txBody>
          <a:bodyPr/>
          <a:lstStyle>
            <a:lvl1pPr marL="0" indent="0">
              <a:buNone/>
              <a:defRPr>
                <a:solidFill>
                  <a:srgbClr val="005776"/>
                </a:solidFill>
              </a:defRPr>
            </a:lvl1pPr>
          </a:lstStyle>
          <a:p>
            <a:pPr lvl="0"/>
            <a:r>
              <a:rPr lang="en-US"/>
              <a:t>Click to edit Master text styles</a:t>
            </a:r>
            <a:endParaRPr lang="en-US"/>
          </a:p>
        </p:txBody>
      </p:sp>
      <p:sp>
        <p:nvSpPr>
          <p:cNvPr id="21" name="Text Placeholder 20"/>
          <p:cNvSpPr>
            <a:spLocks noGrp="1"/>
          </p:cNvSpPr>
          <p:nvPr>
            <p:ph type="body" sz="quarter" idx="12" hasCustomPrompt="1"/>
          </p:nvPr>
        </p:nvSpPr>
        <p:spPr>
          <a:xfrm>
            <a:off x="5976656" y="687220"/>
            <a:ext cx="2543667" cy="298669"/>
          </a:xfrm>
        </p:spPr>
        <p:txBody>
          <a:bodyPr/>
          <a:lstStyle>
            <a:lvl1pPr marL="0" indent="0">
              <a:buNone/>
              <a:defRPr b="0" baseline="0">
                <a:solidFill>
                  <a:srgbClr val="005776"/>
                </a:solidFill>
                <a:latin typeface="+mn-lt"/>
              </a:defRPr>
            </a:lvl1pPr>
          </a:lstStyle>
          <a:p>
            <a:pPr defTabSz="457200" eaLnBrk="0" hangingPunct="0">
              <a:defRPr/>
            </a:pPr>
            <a:r>
              <a:rPr lang="en-US" sz="1400" b="1" spc="50" dirty="0">
                <a:solidFill>
                  <a:schemeClr val="bg2"/>
                </a:solidFill>
                <a:latin typeface="Arial" panose="020B0604020202020204" pitchFamily="34" charset="0"/>
                <a:cs typeface="Arial" panose="020B0604020202020204" pitchFamily="34" charset="0"/>
              </a:rPr>
              <a:t>Title</a:t>
            </a:r>
            <a:endParaRPr lang="en-US" sz="1400" b="1" spc="50" dirty="0">
              <a:solidFill>
                <a:schemeClr val="bg2"/>
              </a:solidFill>
              <a:latin typeface="Arial" panose="020B0604020202020204" pitchFamily="34" charset="0"/>
              <a:cs typeface="Arial" panose="020B0604020202020204" pitchFamily="34" charset="0"/>
            </a:endParaRPr>
          </a:p>
        </p:txBody>
      </p:sp>
      <p:sp>
        <p:nvSpPr>
          <p:cNvPr id="24" name="Text Placeholder 23"/>
          <p:cNvSpPr>
            <a:spLocks noGrp="1"/>
          </p:cNvSpPr>
          <p:nvPr>
            <p:ph type="body" sz="quarter" idx="13" hasCustomPrompt="1"/>
          </p:nvPr>
        </p:nvSpPr>
        <p:spPr>
          <a:xfrm>
            <a:off x="5976938" y="986604"/>
            <a:ext cx="2543175" cy="285750"/>
          </a:xfrm>
        </p:spPr>
        <p:txBody>
          <a:bodyPr/>
          <a:lstStyle>
            <a:lvl1pPr marL="0" indent="0">
              <a:buNone/>
              <a:defRPr sz="1000">
                <a:solidFill>
                  <a:srgbClr val="005776"/>
                </a:solidFill>
              </a:defRPr>
            </a:lvl1pPr>
          </a:lstStyle>
          <a:p>
            <a:pPr lvl="0"/>
            <a:r>
              <a:rPr lang="en-US" dirty="0"/>
              <a:t>Subtitle</a:t>
            </a:r>
            <a:endParaRPr lang="en-US" dirty="0"/>
          </a:p>
        </p:txBody>
      </p:sp>
      <p:sp>
        <p:nvSpPr>
          <p:cNvPr id="25" name="Text Placeholder 20"/>
          <p:cNvSpPr>
            <a:spLocks noGrp="1"/>
          </p:cNvSpPr>
          <p:nvPr>
            <p:ph type="body" sz="quarter" idx="14" hasCustomPrompt="1"/>
          </p:nvPr>
        </p:nvSpPr>
        <p:spPr>
          <a:xfrm>
            <a:off x="5976656" y="1475496"/>
            <a:ext cx="2543667" cy="298669"/>
          </a:xfrm>
        </p:spPr>
        <p:txBody>
          <a:bodyPr/>
          <a:lstStyle>
            <a:lvl1pPr marL="0" indent="0">
              <a:buNone/>
              <a:defRPr b="0" baseline="0">
                <a:solidFill>
                  <a:srgbClr val="005776"/>
                </a:solidFill>
                <a:latin typeface="+mn-lt"/>
              </a:defRPr>
            </a:lvl1pPr>
          </a:lstStyle>
          <a:p>
            <a:pPr defTabSz="457200" eaLnBrk="0" hangingPunct="0">
              <a:defRPr/>
            </a:pPr>
            <a:r>
              <a:rPr lang="en-US" sz="1400" b="1" spc="50" dirty="0">
                <a:solidFill>
                  <a:schemeClr val="bg2"/>
                </a:solidFill>
                <a:latin typeface="Arial" panose="020B0604020202020204" pitchFamily="34" charset="0"/>
                <a:cs typeface="Arial" panose="020B0604020202020204" pitchFamily="34" charset="0"/>
              </a:rPr>
              <a:t>Title</a:t>
            </a:r>
            <a:endParaRPr lang="en-US" sz="1400" b="1" spc="50" dirty="0">
              <a:solidFill>
                <a:schemeClr val="bg2"/>
              </a:solidFill>
              <a:latin typeface="Arial" panose="020B0604020202020204" pitchFamily="34" charset="0"/>
              <a:cs typeface="Arial" panose="020B0604020202020204" pitchFamily="34" charset="0"/>
            </a:endParaRPr>
          </a:p>
        </p:txBody>
      </p:sp>
      <p:sp>
        <p:nvSpPr>
          <p:cNvPr id="26" name="Text Placeholder 23"/>
          <p:cNvSpPr>
            <a:spLocks noGrp="1"/>
          </p:cNvSpPr>
          <p:nvPr>
            <p:ph type="body" sz="quarter" idx="15" hasCustomPrompt="1"/>
          </p:nvPr>
        </p:nvSpPr>
        <p:spPr>
          <a:xfrm>
            <a:off x="5976938" y="1774880"/>
            <a:ext cx="2543175" cy="285750"/>
          </a:xfrm>
        </p:spPr>
        <p:txBody>
          <a:bodyPr/>
          <a:lstStyle>
            <a:lvl1pPr marL="0" indent="0">
              <a:buNone/>
              <a:defRPr sz="1000">
                <a:solidFill>
                  <a:srgbClr val="005776"/>
                </a:solidFill>
              </a:defRPr>
            </a:lvl1pPr>
          </a:lstStyle>
          <a:p>
            <a:pPr lvl="0"/>
            <a:r>
              <a:rPr lang="en-US" dirty="0"/>
              <a:t>Subtitle</a:t>
            </a:r>
            <a:endParaRPr lang="en-US" dirty="0"/>
          </a:p>
        </p:txBody>
      </p:sp>
      <p:sp>
        <p:nvSpPr>
          <p:cNvPr id="27" name="Text Placeholder 20"/>
          <p:cNvSpPr>
            <a:spLocks noGrp="1"/>
          </p:cNvSpPr>
          <p:nvPr>
            <p:ph type="body" sz="quarter" idx="16" hasCustomPrompt="1"/>
          </p:nvPr>
        </p:nvSpPr>
        <p:spPr>
          <a:xfrm>
            <a:off x="5976656" y="2232241"/>
            <a:ext cx="2543667" cy="298669"/>
          </a:xfrm>
        </p:spPr>
        <p:txBody>
          <a:bodyPr/>
          <a:lstStyle>
            <a:lvl1pPr marL="0" indent="0">
              <a:buNone/>
              <a:defRPr b="0" baseline="0">
                <a:solidFill>
                  <a:srgbClr val="005776"/>
                </a:solidFill>
                <a:latin typeface="+mn-lt"/>
              </a:defRPr>
            </a:lvl1pPr>
          </a:lstStyle>
          <a:p>
            <a:pPr defTabSz="457200" eaLnBrk="0" hangingPunct="0">
              <a:defRPr/>
            </a:pPr>
            <a:r>
              <a:rPr lang="en-US" sz="1400" b="1" spc="50" dirty="0">
                <a:solidFill>
                  <a:schemeClr val="bg2"/>
                </a:solidFill>
                <a:latin typeface="Arial" panose="020B0604020202020204" pitchFamily="34" charset="0"/>
                <a:cs typeface="Arial" panose="020B0604020202020204" pitchFamily="34" charset="0"/>
              </a:rPr>
              <a:t>Title</a:t>
            </a:r>
            <a:endParaRPr lang="en-US" sz="1400" b="1" spc="50" dirty="0">
              <a:solidFill>
                <a:schemeClr val="bg2"/>
              </a:solidFill>
              <a:latin typeface="Arial" panose="020B0604020202020204" pitchFamily="34" charset="0"/>
              <a:cs typeface="Arial" panose="020B0604020202020204" pitchFamily="34" charset="0"/>
            </a:endParaRPr>
          </a:p>
        </p:txBody>
      </p:sp>
      <p:sp>
        <p:nvSpPr>
          <p:cNvPr id="28" name="Text Placeholder 23"/>
          <p:cNvSpPr>
            <a:spLocks noGrp="1"/>
          </p:cNvSpPr>
          <p:nvPr>
            <p:ph type="body" sz="quarter" idx="17" hasCustomPrompt="1"/>
          </p:nvPr>
        </p:nvSpPr>
        <p:spPr>
          <a:xfrm>
            <a:off x="5976938" y="2531625"/>
            <a:ext cx="2543175" cy="285750"/>
          </a:xfrm>
        </p:spPr>
        <p:txBody>
          <a:bodyPr/>
          <a:lstStyle>
            <a:lvl1pPr marL="0" indent="0">
              <a:buNone/>
              <a:defRPr sz="1000">
                <a:solidFill>
                  <a:srgbClr val="005776"/>
                </a:solidFill>
              </a:defRPr>
            </a:lvl1pPr>
          </a:lstStyle>
          <a:p>
            <a:pPr lvl="0"/>
            <a:r>
              <a:rPr lang="en-US" dirty="0"/>
              <a:t>Subtitle</a:t>
            </a:r>
            <a:endParaRPr lang="en-US" dirty="0"/>
          </a:p>
        </p:txBody>
      </p:sp>
      <p:sp>
        <p:nvSpPr>
          <p:cNvPr id="29" name="Text Placeholder 20"/>
          <p:cNvSpPr>
            <a:spLocks noGrp="1"/>
          </p:cNvSpPr>
          <p:nvPr>
            <p:ph type="body" sz="quarter" idx="18" hasCustomPrompt="1"/>
          </p:nvPr>
        </p:nvSpPr>
        <p:spPr>
          <a:xfrm>
            <a:off x="5976656" y="3031027"/>
            <a:ext cx="2543667" cy="298669"/>
          </a:xfrm>
        </p:spPr>
        <p:txBody>
          <a:bodyPr/>
          <a:lstStyle>
            <a:lvl1pPr marL="0" indent="0">
              <a:buNone/>
              <a:defRPr b="0" baseline="0">
                <a:solidFill>
                  <a:srgbClr val="005776"/>
                </a:solidFill>
                <a:latin typeface="+mn-lt"/>
              </a:defRPr>
            </a:lvl1pPr>
          </a:lstStyle>
          <a:p>
            <a:pPr defTabSz="457200" eaLnBrk="0" hangingPunct="0">
              <a:defRPr/>
            </a:pPr>
            <a:r>
              <a:rPr lang="en-US" sz="1400" b="1" spc="50" dirty="0">
                <a:solidFill>
                  <a:schemeClr val="bg2"/>
                </a:solidFill>
                <a:latin typeface="Arial" panose="020B0604020202020204" pitchFamily="34" charset="0"/>
                <a:cs typeface="Arial" panose="020B0604020202020204" pitchFamily="34" charset="0"/>
              </a:rPr>
              <a:t>Title</a:t>
            </a:r>
            <a:endParaRPr lang="en-US" sz="1400" b="1" spc="50" dirty="0">
              <a:solidFill>
                <a:schemeClr val="bg2"/>
              </a:solidFill>
              <a:latin typeface="Arial" panose="020B0604020202020204" pitchFamily="34" charset="0"/>
              <a:cs typeface="Arial" panose="020B0604020202020204" pitchFamily="34" charset="0"/>
            </a:endParaRPr>
          </a:p>
        </p:txBody>
      </p:sp>
      <p:sp>
        <p:nvSpPr>
          <p:cNvPr id="30" name="Text Placeholder 23"/>
          <p:cNvSpPr>
            <a:spLocks noGrp="1"/>
          </p:cNvSpPr>
          <p:nvPr>
            <p:ph type="body" sz="quarter" idx="19" hasCustomPrompt="1"/>
          </p:nvPr>
        </p:nvSpPr>
        <p:spPr>
          <a:xfrm>
            <a:off x="5976938" y="3330411"/>
            <a:ext cx="2543175" cy="285750"/>
          </a:xfrm>
        </p:spPr>
        <p:txBody>
          <a:bodyPr/>
          <a:lstStyle>
            <a:lvl1pPr marL="0" indent="0">
              <a:buNone/>
              <a:defRPr sz="1000">
                <a:solidFill>
                  <a:srgbClr val="005776"/>
                </a:solidFill>
              </a:defRPr>
            </a:lvl1pPr>
          </a:lstStyle>
          <a:p>
            <a:pPr lvl="0"/>
            <a:r>
              <a:rPr lang="en-US" dirty="0"/>
              <a:t>Subtitle</a:t>
            </a:r>
            <a:endParaRPr lang="en-US" dirty="0"/>
          </a:p>
        </p:txBody>
      </p:sp>
      <p:sp>
        <p:nvSpPr>
          <p:cNvPr id="31" name="Text Placeholder 20"/>
          <p:cNvSpPr>
            <a:spLocks noGrp="1"/>
          </p:cNvSpPr>
          <p:nvPr>
            <p:ph type="body" sz="quarter" idx="20" hasCustomPrompt="1"/>
          </p:nvPr>
        </p:nvSpPr>
        <p:spPr>
          <a:xfrm>
            <a:off x="5976656" y="3882365"/>
            <a:ext cx="2543667" cy="298669"/>
          </a:xfrm>
        </p:spPr>
        <p:txBody>
          <a:bodyPr/>
          <a:lstStyle>
            <a:lvl1pPr marL="0" indent="0">
              <a:buNone/>
              <a:defRPr b="0" baseline="0">
                <a:solidFill>
                  <a:srgbClr val="005776"/>
                </a:solidFill>
                <a:latin typeface="+mn-lt"/>
              </a:defRPr>
            </a:lvl1pPr>
          </a:lstStyle>
          <a:p>
            <a:pPr defTabSz="457200" eaLnBrk="0" hangingPunct="0">
              <a:defRPr/>
            </a:pPr>
            <a:r>
              <a:rPr lang="en-US" sz="1400" b="1" spc="50" dirty="0">
                <a:solidFill>
                  <a:schemeClr val="bg2"/>
                </a:solidFill>
                <a:latin typeface="Arial" panose="020B0604020202020204" pitchFamily="34" charset="0"/>
                <a:cs typeface="Arial" panose="020B0604020202020204" pitchFamily="34" charset="0"/>
              </a:rPr>
              <a:t>Title</a:t>
            </a:r>
            <a:endParaRPr lang="en-US" sz="1400" b="1" spc="50" dirty="0">
              <a:solidFill>
                <a:schemeClr val="bg2"/>
              </a:solidFill>
              <a:latin typeface="Arial" panose="020B0604020202020204" pitchFamily="34" charset="0"/>
              <a:cs typeface="Arial" panose="020B0604020202020204" pitchFamily="34" charset="0"/>
            </a:endParaRPr>
          </a:p>
        </p:txBody>
      </p:sp>
      <p:sp>
        <p:nvSpPr>
          <p:cNvPr id="32" name="Text Placeholder 23"/>
          <p:cNvSpPr>
            <a:spLocks noGrp="1"/>
          </p:cNvSpPr>
          <p:nvPr>
            <p:ph type="body" sz="quarter" idx="21" hasCustomPrompt="1"/>
          </p:nvPr>
        </p:nvSpPr>
        <p:spPr>
          <a:xfrm>
            <a:off x="5976938" y="4181749"/>
            <a:ext cx="2543175" cy="285750"/>
          </a:xfrm>
        </p:spPr>
        <p:txBody>
          <a:bodyPr/>
          <a:lstStyle>
            <a:lvl1pPr marL="0" indent="0">
              <a:buNone/>
              <a:defRPr sz="1000">
                <a:solidFill>
                  <a:srgbClr val="005776"/>
                </a:solidFill>
              </a:defRPr>
            </a:lvl1pPr>
          </a:lstStyle>
          <a:p>
            <a:pPr lvl="0"/>
            <a:r>
              <a:rPr lang="en-US" dirty="0"/>
              <a:t>Subtitle</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 Point - Image">
    <p:spTree>
      <p:nvGrpSpPr>
        <p:cNvPr id="1" name=""/>
        <p:cNvGrpSpPr/>
        <p:nvPr/>
      </p:nvGrpSpPr>
      <p:grpSpPr>
        <a:xfrm>
          <a:off x="0" y="0"/>
          <a:ext cx="0" cy="0"/>
          <a:chOff x="0" y="0"/>
          <a:chExt cx="0" cy="0"/>
        </a:xfrm>
      </p:grpSpPr>
      <p:cxnSp>
        <p:nvCxnSpPr>
          <p:cNvPr id="18" name="Straight Connector 17"/>
          <p:cNvCxnSpPr/>
          <p:nvPr userDrawn="1"/>
        </p:nvCxnSpPr>
        <p:spPr>
          <a:xfrm flipV="1">
            <a:off x="430822"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grpSp>
        <p:nvGrpSpPr>
          <p:cNvPr id="19" name="Group 18"/>
          <p:cNvGrpSpPr/>
          <p:nvPr userDrawn="1"/>
        </p:nvGrpSpPr>
        <p:grpSpPr>
          <a:xfrm>
            <a:off x="7773406" y="4735113"/>
            <a:ext cx="913394" cy="187391"/>
            <a:chOff x="3587766" y="2914650"/>
            <a:chExt cx="5014294" cy="1028736"/>
          </a:xfrm>
        </p:grpSpPr>
        <p:sp>
          <p:nvSpPr>
            <p:cNvPr id="20" name="Freeform 19"/>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1" name="Freeform 20"/>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cxnSp>
        <p:nvCxnSpPr>
          <p:cNvPr id="30" name="Straight Connector 29"/>
          <p:cNvCxnSpPr/>
          <p:nvPr userDrawn="1"/>
        </p:nvCxnSpPr>
        <p:spPr>
          <a:xfrm flipV="1">
            <a:off x="2598369"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userDrawn="1"/>
        </p:nvCxnSpPr>
        <p:spPr>
          <a:xfrm flipV="1">
            <a:off x="4759565"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a:xfrm flipV="1">
            <a:off x="6923935"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5" name="Text Placeholder 29"/>
          <p:cNvSpPr>
            <a:spLocks noGrp="1"/>
          </p:cNvSpPr>
          <p:nvPr>
            <p:ph type="body" sz="quarter" idx="15" hasCustomPrompt="1"/>
          </p:nvPr>
        </p:nvSpPr>
        <p:spPr>
          <a:xfrm>
            <a:off x="546101" y="3222408"/>
            <a:ext cx="1819654" cy="207963"/>
          </a:xfrm>
        </p:spPr>
        <p:txBody>
          <a:bodyPr/>
          <a:lstStyle>
            <a:lvl1pPr marL="0" indent="0">
              <a:buNone/>
              <a:defRPr sz="1000" b="1">
                <a:solidFill>
                  <a:srgbClr val="005776"/>
                </a:solidFill>
              </a:defRPr>
            </a:lvl1pPr>
          </a:lstStyle>
          <a:p>
            <a:pPr lvl="0"/>
            <a:r>
              <a:rPr lang="en-US" dirty="0"/>
              <a:t>Title</a:t>
            </a:r>
            <a:endParaRPr lang="en-US" dirty="0"/>
          </a:p>
        </p:txBody>
      </p:sp>
      <p:sp>
        <p:nvSpPr>
          <p:cNvPr id="36" name="Text Placeholder 31"/>
          <p:cNvSpPr>
            <a:spLocks noGrp="1"/>
          </p:cNvSpPr>
          <p:nvPr>
            <p:ph type="body" sz="quarter" idx="16" hasCustomPrompt="1"/>
          </p:nvPr>
        </p:nvSpPr>
        <p:spPr>
          <a:xfrm>
            <a:off x="546100" y="3430371"/>
            <a:ext cx="1819651" cy="207963"/>
          </a:xfrm>
        </p:spPr>
        <p:txBody>
          <a:bodyPr/>
          <a:lstStyle>
            <a:lvl1pPr marL="0" indent="0">
              <a:buNone/>
              <a:defRPr sz="800">
                <a:solidFill>
                  <a:srgbClr val="005776"/>
                </a:solidFill>
              </a:defRPr>
            </a:lvl1pPr>
          </a:lstStyle>
          <a:p>
            <a:pPr lvl="0"/>
            <a:r>
              <a:rPr lang="en-US" dirty="0"/>
              <a:t>Subtitle</a:t>
            </a:r>
            <a:endParaRPr lang="en-US" dirty="0"/>
          </a:p>
        </p:txBody>
      </p:sp>
      <p:sp>
        <p:nvSpPr>
          <p:cNvPr id="37" name="Text Placeholder 37"/>
          <p:cNvSpPr>
            <a:spLocks noGrp="1"/>
          </p:cNvSpPr>
          <p:nvPr>
            <p:ph type="body" sz="quarter" idx="17" hasCustomPrompt="1"/>
          </p:nvPr>
        </p:nvSpPr>
        <p:spPr>
          <a:xfrm>
            <a:off x="546099" y="3638334"/>
            <a:ext cx="1819656"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38" name="Text Placeholder 29"/>
          <p:cNvSpPr>
            <a:spLocks noGrp="1"/>
          </p:cNvSpPr>
          <p:nvPr>
            <p:ph type="body" sz="quarter" idx="18" hasCustomPrompt="1"/>
          </p:nvPr>
        </p:nvSpPr>
        <p:spPr>
          <a:xfrm>
            <a:off x="2714067" y="3222408"/>
            <a:ext cx="1819654" cy="207963"/>
          </a:xfrm>
        </p:spPr>
        <p:txBody>
          <a:bodyPr/>
          <a:lstStyle>
            <a:lvl1pPr marL="0" indent="0">
              <a:buNone/>
              <a:defRPr sz="1000" b="1">
                <a:solidFill>
                  <a:srgbClr val="005776"/>
                </a:solidFill>
              </a:defRPr>
            </a:lvl1pPr>
          </a:lstStyle>
          <a:p>
            <a:pPr lvl="0"/>
            <a:r>
              <a:rPr lang="en-US" dirty="0"/>
              <a:t>Title</a:t>
            </a:r>
            <a:endParaRPr lang="en-US" dirty="0"/>
          </a:p>
        </p:txBody>
      </p:sp>
      <p:sp>
        <p:nvSpPr>
          <p:cNvPr id="39" name="Text Placeholder 31"/>
          <p:cNvSpPr>
            <a:spLocks noGrp="1"/>
          </p:cNvSpPr>
          <p:nvPr>
            <p:ph type="body" sz="quarter" idx="19" hasCustomPrompt="1"/>
          </p:nvPr>
        </p:nvSpPr>
        <p:spPr>
          <a:xfrm>
            <a:off x="2714066" y="3430371"/>
            <a:ext cx="1819651" cy="207963"/>
          </a:xfrm>
        </p:spPr>
        <p:txBody>
          <a:bodyPr/>
          <a:lstStyle>
            <a:lvl1pPr marL="0" indent="0">
              <a:buNone/>
              <a:defRPr sz="800">
                <a:solidFill>
                  <a:srgbClr val="005776"/>
                </a:solidFill>
              </a:defRPr>
            </a:lvl1pPr>
          </a:lstStyle>
          <a:p>
            <a:pPr lvl="0"/>
            <a:r>
              <a:rPr lang="en-US" dirty="0"/>
              <a:t>Subtitle</a:t>
            </a:r>
            <a:endParaRPr lang="en-US" dirty="0"/>
          </a:p>
        </p:txBody>
      </p:sp>
      <p:sp>
        <p:nvSpPr>
          <p:cNvPr id="40" name="Text Placeholder 37"/>
          <p:cNvSpPr>
            <a:spLocks noGrp="1"/>
          </p:cNvSpPr>
          <p:nvPr>
            <p:ph type="body" sz="quarter" idx="20" hasCustomPrompt="1"/>
          </p:nvPr>
        </p:nvSpPr>
        <p:spPr>
          <a:xfrm>
            <a:off x="2714065" y="3638334"/>
            <a:ext cx="1819656"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41" name="Text Placeholder 29"/>
          <p:cNvSpPr>
            <a:spLocks noGrp="1"/>
          </p:cNvSpPr>
          <p:nvPr>
            <p:ph type="body" sz="quarter" idx="21" hasCustomPrompt="1"/>
          </p:nvPr>
        </p:nvSpPr>
        <p:spPr>
          <a:xfrm>
            <a:off x="4878438" y="3222408"/>
            <a:ext cx="1819654" cy="207963"/>
          </a:xfrm>
        </p:spPr>
        <p:txBody>
          <a:bodyPr/>
          <a:lstStyle>
            <a:lvl1pPr marL="0" indent="0">
              <a:buNone/>
              <a:defRPr sz="1000" b="1">
                <a:solidFill>
                  <a:srgbClr val="005776"/>
                </a:solidFill>
              </a:defRPr>
            </a:lvl1pPr>
          </a:lstStyle>
          <a:p>
            <a:pPr lvl="0"/>
            <a:r>
              <a:rPr lang="en-US" dirty="0"/>
              <a:t>Title</a:t>
            </a:r>
            <a:endParaRPr lang="en-US" dirty="0"/>
          </a:p>
        </p:txBody>
      </p:sp>
      <p:sp>
        <p:nvSpPr>
          <p:cNvPr id="42" name="Text Placeholder 31"/>
          <p:cNvSpPr>
            <a:spLocks noGrp="1"/>
          </p:cNvSpPr>
          <p:nvPr>
            <p:ph type="body" sz="quarter" idx="22" hasCustomPrompt="1"/>
          </p:nvPr>
        </p:nvSpPr>
        <p:spPr>
          <a:xfrm>
            <a:off x="4878437" y="3430371"/>
            <a:ext cx="1819651" cy="207963"/>
          </a:xfrm>
        </p:spPr>
        <p:txBody>
          <a:bodyPr/>
          <a:lstStyle>
            <a:lvl1pPr marL="0" indent="0">
              <a:buNone/>
              <a:defRPr sz="800">
                <a:solidFill>
                  <a:srgbClr val="005776"/>
                </a:solidFill>
              </a:defRPr>
            </a:lvl1pPr>
          </a:lstStyle>
          <a:p>
            <a:pPr lvl="0"/>
            <a:r>
              <a:rPr lang="en-US" dirty="0"/>
              <a:t>Subtitle</a:t>
            </a:r>
            <a:endParaRPr lang="en-US" dirty="0"/>
          </a:p>
        </p:txBody>
      </p:sp>
      <p:sp>
        <p:nvSpPr>
          <p:cNvPr id="43" name="Text Placeholder 37"/>
          <p:cNvSpPr>
            <a:spLocks noGrp="1"/>
          </p:cNvSpPr>
          <p:nvPr>
            <p:ph type="body" sz="quarter" idx="23" hasCustomPrompt="1"/>
          </p:nvPr>
        </p:nvSpPr>
        <p:spPr>
          <a:xfrm>
            <a:off x="4878436" y="3638334"/>
            <a:ext cx="1819656"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44" name="Text Placeholder 29"/>
          <p:cNvSpPr>
            <a:spLocks noGrp="1"/>
          </p:cNvSpPr>
          <p:nvPr>
            <p:ph type="body" sz="quarter" idx="24" hasCustomPrompt="1"/>
          </p:nvPr>
        </p:nvSpPr>
        <p:spPr>
          <a:xfrm>
            <a:off x="7042806" y="3222408"/>
            <a:ext cx="1819654" cy="207963"/>
          </a:xfrm>
        </p:spPr>
        <p:txBody>
          <a:bodyPr/>
          <a:lstStyle>
            <a:lvl1pPr marL="0" indent="0">
              <a:buNone/>
              <a:defRPr sz="1000" b="1">
                <a:solidFill>
                  <a:srgbClr val="005776"/>
                </a:solidFill>
              </a:defRPr>
            </a:lvl1pPr>
          </a:lstStyle>
          <a:p>
            <a:pPr lvl="0"/>
            <a:r>
              <a:rPr lang="en-US" dirty="0"/>
              <a:t>Title</a:t>
            </a:r>
            <a:endParaRPr lang="en-US" dirty="0"/>
          </a:p>
        </p:txBody>
      </p:sp>
      <p:sp>
        <p:nvSpPr>
          <p:cNvPr id="45" name="Text Placeholder 31"/>
          <p:cNvSpPr>
            <a:spLocks noGrp="1"/>
          </p:cNvSpPr>
          <p:nvPr>
            <p:ph type="body" sz="quarter" idx="25" hasCustomPrompt="1"/>
          </p:nvPr>
        </p:nvSpPr>
        <p:spPr>
          <a:xfrm>
            <a:off x="7042805" y="3430371"/>
            <a:ext cx="1819651" cy="207963"/>
          </a:xfrm>
        </p:spPr>
        <p:txBody>
          <a:bodyPr/>
          <a:lstStyle>
            <a:lvl1pPr marL="0" indent="0">
              <a:buNone/>
              <a:defRPr sz="800">
                <a:solidFill>
                  <a:srgbClr val="005776"/>
                </a:solidFill>
              </a:defRPr>
            </a:lvl1pPr>
          </a:lstStyle>
          <a:p>
            <a:pPr lvl="0"/>
            <a:r>
              <a:rPr lang="en-US" dirty="0"/>
              <a:t>Subtitle</a:t>
            </a:r>
            <a:endParaRPr lang="en-US" dirty="0"/>
          </a:p>
        </p:txBody>
      </p:sp>
      <p:sp>
        <p:nvSpPr>
          <p:cNvPr id="46" name="Text Placeholder 37"/>
          <p:cNvSpPr>
            <a:spLocks noGrp="1"/>
          </p:cNvSpPr>
          <p:nvPr>
            <p:ph type="body" sz="quarter" idx="26" hasCustomPrompt="1"/>
          </p:nvPr>
        </p:nvSpPr>
        <p:spPr>
          <a:xfrm>
            <a:off x="7042804" y="3638334"/>
            <a:ext cx="1819656"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56" name="Picture Placeholder 55"/>
          <p:cNvSpPr>
            <a:spLocks noGrp="1"/>
          </p:cNvSpPr>
          <p:nvPr>
            <p:ph type="pic" sz="quarter" idx="11"/>
          </p:nvPr>
        </p:nvSpPr>
        <p:spPr>
          <a:xfrm>
            <a:off x="323850" y="1308100"/>
            <a:ext cx="2057394" cy="1792288"/>
          </a:xfrm>
          <a:custGeom>
            <a:avLst/>
            <a:gdLst>
              <a:gd name="connsiteX0" fmla="*/ 0 w 2057394"/>
              <a:gd name="connsiteY0" fmla="*/ 0 h 1792288"/>
              <a:gd name="connsiteX1" fmla="*/ 2057394 w 2057394"/>
              <a:gd name="connsiteY1" fmla="*/ 0 h 1792288"/>
              <a:gd name="connsiteX2" fmla="*/ 2057394 w 2057394"/>
              <a:gd name="connsiteY2" fmla="*/ 1792288 h 1792288"/>
              <a:gd name="connsiteX3" fmla="*/ 110703 w 2057394"/>
              <a:gd name="connsiteY3" fmla="*/ 1792288 h 1792288"/>
              <a:gd name="connsiteX4" fmla="*/ 110703 w 2057394"/>
              <a:gd name="connsiteY4" fmla="*/ 881932 h 1792288"/>
              <a:gd name="connsiteX5" fmla="*/ 101559 w 2057394"/>
              <a:gd name="connsiteY5" fmla="*/ 881932 h 1792288"/>
              <a:gd name="connsiteX6" fmla="*/ 101559 w 2057394"/>
              <a:gd name="connsiteY6" fmla="*/ 1792288 h 1792288"/>
              <a:gd name="connsiteX7" fmla="*/ 0 w 2057394"/>
              <a:gd name="connsiteY7" fmla="*/ 1792288 h 179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394" h="1792288">
                <a:moveTo>
                  <a:pt x="0" y="0"/>
                </a:moveTo>
                <a:lnTo>
                  <a:pt x="2057394" y="0"/>
                </a:lnTo>
                <a:lnTo>
                  <a:pt x="2057394" y="1792288"/>
                </a:lnTo>
                <a:lnTo>
                  <a:pt x="110703" y="1792288"/>
                </a:lnTo>
                <a:lnTo>
                  <a:pt x="110703" y="881932"/>
                </a:lnTo>
                <a:lnTo>
                  <a:pt x="101559" y="881932"/>
                </a:lnTo>
                <a:lnTo>
                  <a:pt x="101559" y="1792288"/>
                </a:lnTo>
                <a:lnTo>
                  <a:pt x="0" y="1792288"/>
                </a:lnTo>
                <a:close/>
              </a:path>
            </a:pathLst>
          </a:custGeom>
        </p:spPr>
        <p:txBody>
          <a:bodyPr wrap="square">
            <a:noAutofit/>
          </a:bodyPr>
          <a:lstStyle/>
          <a:p>
            <a:r>
              <a:rPr lang="en-US"/>
              <a:t>Click icon to add picture</a:t>
            </a:r>
            <a:endParaRPr lang="en-US" dirty="0"/>
          </a:p>
        </p:txBody>
      </p:sp>
      <p:sp>
        <p:nvSpPr>
          <p:cNvPr id="57" name="Picture Placeholder 56"/>
          <p:cNvSpPr>
            <a:spLocks noGrp="1"/>
          </p:cNvSpPr>
          <p:nvPr>
            <p:ph type="pic" sz="quarter" idx="27"/>
          </p:nvPr>
        </p:nvSpPr>
        <p:spPr>
          <a:xfrm>
            <a:off x="2493458" y="1308100"/>
            <a:ext cx="2057394" cy="1792288"/>
          </a:xfrm>
          <a:custGeom>
            <a:avLst/>
            <a:gdLst>
              <a:gd name="connsiteX0" fmla="*/ 0 w 2057394"/>
              <a:gd name="connsiteY0" fmla="*/ 0 h 1792288"/>
              <a:gd name="connsiteX1" fmla="*/ 2057394 w 2057394"/>
              <a:gd name="connsiteY1" fmla="*/ 0 h 1792288"/>
              <a:gd name="connsiteX2" fmla="*/ 2057394 w 2057394"/>
              <a:gd name="connsiteY2" fmla="*/ 1792288 h 1792288"/>
              <a:gd name="connsiteX3" fmla="*/ 110703 w 2057394"/>
              <a:gd name="connsiteY3" fmla="*/ 1792288 h 1792288"/>
              <a:gd name="connsiteX4" fmla="*/ 110703 w 2057394"/>
              <a:gd name="connsiteY4" fmla="*/ 881932 h 1792288"/>
              <a:gd name="connsiteX5" fmla="*/ 101559 w 2057394"/>
              <a:gd name="connsiteY5" fmla="*/ 881932 h 1792288"/>
              <a:gd name="connsiteX6" fmla="*/ 101559 w 2057394"/>
              <a:gd name="connsiteY6" fmla="*/ 1792288 h 1792288"/>
              <a:gd name="connsiteX7" fmla="*/ 0 w 2057394"/>
              <a:gd name="connsiteY7" fmla="*/ 1792288 h 179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394" h="1792288">
                <a:moveTo>
                  <a:pt x="0" y="0"/>
                </a:moveTo>
                <a:lnTo>
                  <a:pt x="2057394" y="0"/>
                </a:lnTo>
                <a:lnTo>
                  <a:pt x="2057394" y="1792288"/>
                </a:lnTo>
                <a:lnTo>
                  <a:pt x="110703" y="1792288"/>
                </a:lnTo>
                <a:lnTo>
                  <a:pt x="110703" y="881932"/>
                </a:lnTo>
                <a:lnTo>
                  <a:pt x="101559" y="881932"/>
                </a:lnTo>
                <a:lnTo>
                  <a:pt x="101559" y="1792288"/>
                </a:lnTo>
                <a:lnTo>
                  <a:pt x="0" y="1792288"/>
                </a:lnTo>
                <a:close/>
              </a:path>
            </a:pathLst>
          </a:custGeom>
        </p:spPr>
        <p:txBody>
          <a:bodyPr wrap="square">
            <a:noAutofit/>
          </a:bodyPr>
          <a:lstStyle/>
          <a:p>
            <a:r>
              <a:rPr lang="en-US"/>
              <a:t>Click icon to add picture</a:t>
            </a:r>
            <a:endParaRPr lang="en-US" dirty="0"/>
          </a:p>
        </p:txBody>
      </p:sp>
      <p:sp>
        <p:nvSpPr>
          <p:cNvPr id="58" name="Picture Placeholder 57"/>
          <p:cNvSpPr>
            <a:spLocks noGrp="1"/>
          </p:cNvSpPr>
          <p:nvPr>
            <p:ph type="pic" sz="quarter" idx="28"/>
          </p:nvPr>
        </p:nvSpPr>
        <p:spPr>
          <a:xfrm>
            <a:off x="4654767" y="1308100"/>
            <a:ext cx="2057394" cy="1792288"/>
          </a:xfrm>
          <a:custGeom>
            <a:avLst/>
            <a:gdLst>
              <a:gd name="connsiteX0" fmla="*/ 0 w 2057394"/>
              <a:gd name="connsiteY0" fmla="*/ 0 h 1792288"/>
              <a:gd name="connsiteX1" fmla="*/ 2057394 w 2057394"/>
              <a:gd name="connsiteY1" fmla="*/ 0 h 1792288"/>
              <a:gd name="connsiteX2" fmla="*/ 2057394 w 2057394"/>
              <a:gd name="connsiteY2" fmla="*/ 1792288 h 1792288"/>
              <a:gd name="connsiteX3" fmla="*/ 110703 w 2057394"/>
              <a:gd name="connsiteY3" fmla="*/ 1792288 h 1792288"/>
              <a:gd name="connsiteX4" fmla="*/ 110703 w 2057394"/>
              <a:gd name="connsiteY4" fmla="*/ 881932 h 1792288"/>
              <a:gd name="connsiteX5" fmla="*/ 101559 w 2057394"/>
              <a:gd name="connsiteY5" fmla="*/ 881932 h 1792288"/>
              <a:gd name="connsiteX6" fmla="*/ 101559 w 2057394"/>
              <a:gd name="connsiteY6" fmla="*/ 1792288 h 1792288"/>
              <a:gd name="connsiteX7" fmla="*/ 0 w 2057394"/>
              <a:gd name="connsiteY7" fmla="*/ 1792288 h 179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394" h="1792288">
                <a:moveTo>
                  <a:pt x="0" y="0"/>
                </a:moveTo>
                <a:lnTo>
                  <a:pt x="2057394" y="0"/>
                </a:lnTo>
                <a:lnTo>
                  <a:pt x="2057394" y="1792288"/>
                </a:lnTo>
                <a:lnTo>
                  <a:pt x="110703" y="1792288"/>
                </a:lnTo>
                <a:lnTo>
                  <a:pt x="110703" y="881932"/>
                </a:lnTo>
                <a:lnTo>
                  <a:pt x="101559" y="881932"/>
                </a:lnTo>
                <a:lnTo>
                  <a:pt x="101559" y="1792288"/>
                </a:lnTo>
                <a:lnTo>
                  <a:pt x="0" y="1792288"/>
                </a:lnTo>
                <a:close/>
              </a:path>
            </a:pathLst>
          </a:custGeom>
        </p:spPr>
        <p:txBody>
          <a:bodyPr wrap="square">
            <a:noAutofit/>
          </a:bodyPr>
          <a:lstStyle/>
          <a:p>
            <a:r>
              <a:rPr lang="en-US"/>
              <a:t>Click icon to add picture</a:t>
            </a:r>
            <a:endParaRPr lang="en-US" dirty="0"/>
          </a:p>
        </p:txBody>
      </p:sp>
      <p:sp>
        <p:nvSpPr>
          <p:cNvPr id="59" name="Picture Placeholder 58"/>
          <p:cNvSpPr>
            <a:spLocks noGrp="1"/>
          </p:cNvSpPr>
          <p:nvPr>
            <p:ph type="pic" sz="quarter" idx="29"/>
          </p:nvPr>
        </p:nvSpPr>
        <p:spPr>
          <a:xfrm>
            <a:off x="6822427" y="1308100"/>
            <a:ext cx="2057394" cy="1792288"/>
          </a:xfrm>
          <a:custGeom>
            <a:avLst/>
            <a:gdLst>
              <a:gd name="connsiteX0" fmla="*/ 0 w 2057394"/>
              <a:gd name="connsiteY0" fmla="*/ 0 h 1792288"/>
              <a:gd name="connsiteX1" fmla="*/ 2057394 w 2057394"/>
              <a:gd name="connsiteY1" fmla="*/ 0 h 1792288"/>
              <a:gd name="connsiteX2" fmla="*/ 2057394 w 2057394"/>
              <a:gd name="connsiteY2" fmla="*/ 1792288 h 1792288"/>
              <a:gd name="connsiteX3" fmla="*/ 110703 w 2057394"/>
              <a:gd name="connsiteY3" fmla="*/ 1792288 h 1792288"/>
              <a:gd name="connsiteX4" fmla="*/ 110703 w 2057394"/>
              <a:gd name="connsiteY4" fmla="*/ 881932 h 1792288"/>
              <a:gd name="connsiteX5" fmla="*/ 101559 w 2057394"/>
              <a:gd name="connsiteY5" fmla="*/ 881932 h 1792288"/>
              <a:gd name="connsiteX6" fmla="*/ 101559 w 2057394"/>
              <a:gd name="connsiteY6" fmla="*/ 1792288 h 1792288"/>
              <a:gd name="connsiteX7" fmla="*/ 0 w 2057394"/>
              <a:gd name="connsiteY7" fmla="*/ 1792288 h 179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7394" h="1792288">
                <a:moveTo>
                  <a:pt x="0" y="0"/>
                </a:moveTo>
                <a:lnTo>
                  <a:pt x="2057394" y="0"/>
                </a:lnTo>
                <a:lnTo>
                  <a:pt x="2057394" y="1792288"/>
                </a:lnTo>
                <a:lnTo>
                  <a:pt x="110703" y="1792288"/>
                </a:lnTo>
                <a:lnTo>
                  <a:pt x="110703" y="881932"/>
                </a:lnTo>
                <a:lnTo>
                  <a:pt x="101559" y="881932"/>
                </a:lnTo>
                <a:lnTo>
                  <a:pt x="101559" y="1792288"/>
                </a:lnTo>
                <a:lnTo>
                  <a:pt x="0" y="1792288"/>
                </a:lnTo>
                <a:close/>
              </a:path>
            </a:pathLst>
          </a:custGeom>
        </p:spPr>
        <p:txBody>
          <a:bodyPr wrap="square">
            <a:noAutofit/>
          </a:bodyPr>
          <a:lstStyle/>
          <a:p>
            <a:r>
              <a:rPr lang="en-US"/>
              <a:t>Click icon to add picture</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Point - 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sp>
        <p:nvSpPr>
          <p:cNvPr id="57" name="Picture Placeholder 56"/>
          <p:cNvSpPr>
            <a:spLocks noGrp="1"/>
          </p:cNvSpPr>
          <p:nvPr>
            <p:ph type="pic" sz="quarter" idx="11"/>
          </p:nvPr>
        </p:nvSpPr>
        <p:spPr>
          <a:xfrm>
            <a:off x="323850" y="1308100"/>
            <a:ext cx="1600200" cy="1792224"/>
          </a:xfrm>
          <a:custGeom>
            <a:avLst/>
            <a:gdLst>
              <a:gd name="connsiteX0" fmla="*/ 0 w 1600200"/>
              <a:gd name="connsiteY0" fmla="*/ 0 h 1792224"/>
              <a:gd name="connsiteX1" fmla="*/ 1600200 w 1600200"/>
              <a:gd name="connsiteY1" fmla="*/ 0 h 1792224"/>
              <a:gd name="connsiteX2" fmla="*/ 1600200 w 1600200"/>
              <a:gd name="connsiteY2" fmla="*/ 1792224 h 1792224"/>
              <a:gd name="connsiteX3" fmla="*/ 111544 w 1600200"/>
              <a:gd name="connsiteY3" fmla="*/ 1792224 h 1792224"/>
              <a:gd name="connsiteX4" fmla="*/ 111544 w 1600200"/>
              <a:gd name="connsiteY4" fmla="*/ 881932 h 1792224"/>
              <a:gd name="connsiteX5" fmla="*/ 102400 w 1600200"/>
              <a:gd name="connsiteY5" fmla="*/ 881932 h 1792224"/>
              <a:gd name="connsiteX6" fmla="*/ 102400 w 1600200"/>
              <a:gd name="connsiteY6" fmla="*/ 1792224 h 1792224"/>
              <a:gd name="connsiteX7" fmla="*/ 0 w 1600200"/>
              <a:gd name="connsiteY7" fmla="*/ 1792224 h 1792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0200" h="1792224">
                <a:moveTo>
                  <a:pt x="0" y="0"/>
                </a:moveTo>
                <a:lnTo>
                  <a:pt x="1600200" y="0"/>
                </a:lnTo>
                <a:lnTo>
                  <a:pt x="1600200" y="1792224"/>
                </a:lnTo>
                <a:lnTo>
                  <a:pt x="111544" y="1792224"/>
                </a:lnTo>
                <a:lnTo>
                  <a:pt x="111544" y="881932"/>
                </a:lnTo>
                <a:lnTo>
                  <a:pt x="102400" y="881932"/>
                </a:lnTo>
                <a:lnTo>
                  <a:pt x="102400" y="1792224"/>
                </a:lnTo>
                <a:lnTo>
                  <a:pt x="0" y="1792224"/>
                </a:lnTo>
                <a:close/>
              </a:path>
            </a:pathLst>
          </a:custGeom>
        </p:spPr>
        <p:txBody>
          <a:bodyPr wrap="square">
            <a:noAutofit/>
          </a:bodyPr>
          <a:lstStyle/>
          <a:p>
            <a:r>
              <a:rPr lang="en-US"/>
              <a:t>Click icon to add picture</a:t>
            </a:r>
            <a:endParaRPr lang="en-US" dirty="0"/>
          </a:p>
        </p:txBody>
      </p:sp>
      <p:cxnSp>
        <p:nvCxnSpPr>
          <p:cNvPr id="18" name="Straight Connector 17"/>
          <p:cNvCxnSpPr/>
          <p:nvPr userDrawn="1"/>
        </p:nvCxnSpPr>
        <p:spPr>
          <a:xfrm flipV="1">
            <a:off x="430822"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9" name="Group 18"/>
          <p:cNvGrpSpPr/>
          <p:nvPr userDrawn="1"/>
        </p:nvGrpSpPr>
        <p:grpSpPr>
          <a:xfrm>
            <a:off x="7773406" y="4735113"/>
            <a:ext cx="913394" cy="187391"/>
            <a:chOff x="3587766" y="2914650"/>
            <a:chExt cx="5014294" cy="1028736"/>
          </a:xfrm>
        </p:grpSpPr>
        <p:sp>
          <p:nvSpPr>
            <p:cNvPr id="20" name="Freeform 19"/>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1" name="Freeform 20"/>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cxnSp>
        <p:nvCxnSpPr>
          <p:cNvPr id="28" name="Straight Connector 27"/>
          <p:cNvCxnSpPr/>
          <p:nvPr userDrawn="1"/>
        </p:nvCxnSpPr>
        <p:spPr>
          <a:xfrm flipV="1">
            <a:off x="2154847"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userDrawn="1"/>
        </p:nvCxnSpPr>
        <p:spPr>
          <a:xfrm flipV="1">
            <a:off x="3882047"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userDrawn="1"/>
        </p:nvCxnSpPr>
        <p:spPr>
          <a:xfrm flipV="1">
            <a:off x="5609247"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userDrawn="1"/>
        </p:nvCxnSpPr>
        <p:spPr>
          <a:xfrm flipV="1">
            <a:off x="7336447" y="2190033"/>
            <a:ext cx="0" cy="1279999"/>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1" name="Text Placeholder 29"/>
          <p:cNvSpPr>
            <a:spLocks noGrp="1"/>
          </p:cNvSpPr>
          <p:nvPr>
            <p:ph type="body" sz="quarter" idx="16" hasCustomPrompt="1"/>
          </p:nvPr>
        </p:nvSpPr>
        <p:spPr>
          <a:xfrm>
            <a:off x="505799" y="3222408"/>
            <a:ext cx="1419860" cy="207963"/>
          </a:xfrm>
        </p:spPr>
        <p:txBody>
          <a:bodyPr/>
          <a:lstStyle>
            <a:lvl1pPr marL="0" indent="0">
              <a:buNone/>
              <a:defRPr sz="1000" b="1">
                <a:solidFill>
                  <a:srgbClr val="005776"/>
                </a:solidFill>
              </a:defRPr>
            </a:lvl1pPr>
          </a:lstStyle>
          <a:p>
            <a:pPr lvl="0"/>
            <a:r>
              <a:rPr lang="en-US" dirty="0"/>
              <a:t>Title</a:t>
            </a:r>
            <a:endParaRPr lang="en-US" dirty="0"/>
          </a:p>
        </p:txBody>
      </p:sp>
      <p:sp>
        <p:nvSpPr>
          <p:cNvPr id="42" name="Text Placeholder 31"/>
          <p:cNvSpPr>
            <a:spLocks noGrp="1"/>
          </p:cNvSpPr>
          <p:nvPr>
            <p:ph type="body" sz="quarter" idx="17" hasCustomPrompt="1"/>
          </p:nvPr>
        </p:nvSpPr>
        <p:spPr>
          <a:xfrm>
            <a:off x="505798" y="3430371"/>
            <a:ext cx="1419869" cy="207963"/>
          </a:xfrm>
        </p:spPr>
        <p:txBody>
          <a:bodyPr/>
          <a:lstStyle>
            <a:lvl1pPr marL="0" indent="0">
              <a:buNone/>
              <a:defRPr sz="800">
                <a:solidFill>
                  <a:srgbClr val="005776"/>
                </a:solidFill>
              </a:defRPr>
            </a:lvl1pPr>
          </a:lstStyle>
          <a:p>
            <a:pPr lvl="0"/>
            <a:r>
              <a:rPr lang="en-US" dirty="0"/>
              <a:t>Subtitle</a:t>
            </a:r>
            <a:endParaRPr lang="en-US" dirty="0"/>
          </a:p>
        </p:txBody>
      </p:sp>
      <p:sp>
        <p:nvSpPr>
          <p:cNvPr id="43" name="Text Placeholder 37"/>
          <p:cNvSpPr>
            <a:spLocks noGrp="1"/>
          </p:cNvSpPr>
          <p:nvPr>
            <p:ph type="body" sz="quarter" idx="18" hasCustomPrompt="1"/>
          </p:nvPr>
        </p:nvSpPr>
        <p:spPr>
          <a:xfrm>
            <a:off x="505798" y="3638334"/>
            <a:ext cx="1419860"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44" name="Text Placeholder 29"/>
          <p:cNvSpPr>
            <a:spLocks noGrp="1"/>
          </p:cNvSpPr>
          <p:nvPr>
            <p:ph type="body" sz="quarter" idx="19" hasCustomPrompt="1"/>
          </p:nvPr>
        </p:nvSpPr>
        <p:spPr>
          <a:xfrm>
            <a:off x="2231382" y="3222408"/>
            <a:ext cx="1419860" cy="207963"/>
          </a:xfrm>
        </p:spPr>
        <p:txBody>
          <a:bodyPr/>
          <a:lstStyle>
            <a:lvl1pPr marL="0" indent="0">
              <a:buNone/>
              <a:defRPr sz="1000" b="1">
                <a:solidFill>
                  <a:srgbClr val="005776"/>
                </a:solidFill>
              </a:defRPr>
            </a:lvl1pPr>
          </a:lstStyle>
          <a:p>
            <a:pPr lvl="0"/>
            <a:r>
              <a:rPr lang="en-US" dirty="0"/>
              <a:t>Title</a:t>
            </a:r>
            <a:endParaRPr lang="en-US" dirty="0"/>
          </a:p>
        </p:txBody>
      </p:sp>
      <p:sp>
        <p:nvSpPr>
          <p:cNvPr id="45" name="Text Placeholder 31"/>
          <p:cNvSpPr>
            <a:spLocks noGrp="1"/>
          </p:cNvSpPr>
          <p:nvPr>
            <p:ph type="body" sz="quarter" idx="20" hasCustomPrompt="1"/>
          </p:nvPr>
        </p:nvSpPr>
        <p:spPr>
          <a:xfrm>
            <a:off x="2231381" y="3430371"/>
            <a:ext cx="1419869" cy="207963"/>
          </a:xfrm>
        </p:spPr>
        <p:txBody>
          <a:bodyPr/>
          <a:lstStyle>
            <a:lvl1pPr marL="0" indent="0">
              <a:buNone/>
              <a:defRPr sz="800">
                <a:solidFill>
                  <a:srgbClr val="005776"/>
                </a:solidFill>
              </a:defRPr>
            </a:lvl1pPr>
          </a:lstStyle>
          <a:p>
            <a:pPr lvl="0"/>
            <a:r>
              <a:rPr lang="en-US" dirty="0"/>
              <a:t>Subtitle</a:t>
            </a:r>
            <a:endParaRPr lang="en-US" dirty="0"/>
          </a:p>
        </p:txBody>
      </p:sp>
      <p:sp>
        <p:nvSpPr>
          <p:cNvPr id="46" name="Text Placeholder 37"/>
          <p:cNvSpPr>
            <a:spLocks noGrp="1"/>
          </p:cNvSpPr>
          <p:nvPr>
            <p:ph type="body" sz="quarter" idx="21" hasCustomPrompt="1"/>
          </p:nvPr>
        </p:nvSpPr>
        <p:spPr>
          <a:xfrm>
            <a:off x="2231381" y="3638334"/>
            <a:ext cx="1419860"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47" name="Text Placeholder 29"/>
          <p:cNvSpPr>
            <a:spLocks noGrp="1"/>
          </p:cNvSpPr>
          <p:nvPr>
            <p:ph type="body" sz="quarter" idx="22" hasCustomPrompt="1"/>
          </p:nvPr>
        </p:nvSpPr>
        <p:spPr>
          <a:xfrm>
            <a:off x="3958580" y="3222408"/>
            <a:ext cx="1419860" cy="207963"/>
          </a:xfrm>
        </p:spPr>
        <p:txBody>
          <a:bodyPr/>
          <a:lstStyle>
            <a:lvl1pPr marL="0" indent="0">
              <a:buNone/>
              <a:defRPr sz="1000" b="1">
                <a:solidFill>
                  <a:srgbClr val="005776"/>
                </a:solidFill>
              </a:defRPr>
            </a:lvl1pPr>
          </a:lstStyle>
          <a:p>
            <a:pPr lvl="0"/>
            <a:r>
              <a:rPr lang="en-US" dirty="0"/>
              <a:t>Title</a:t>
            </a:r>
            <a:endParaRPr lang="en-US" dirty="0"/>
          </a:p>
        </p:txBody>
      </p:sp>
      <p:sp>
        <p:nvSpPr>
          <p:cNvPr id="48" name="Text Placeholder 31"/>
          <p:cNvSpPr>
            <a:spLocks noGrp="1"/>
          </p:cNvSpPr>
          <p:nvPr>
            <p:ph type="body" sz="quarter" idx="23" hasCustomPrompt="1"/>
          </p:nvPr>
        </p:nvSpPr>
        <p:spPr>
          <a:xfrm>
            <a:off x="3958579" y="3430371"/>
            <a:ext cx="1419869" cy="207963"/>
          </a:xfrm>
        </p:spPr>
        <p:txBody>
          <a:bodyPr/>
          <a:lstStyle>
            <a:lvl1pPr marL="0" indent="0">
              <a:buNone/>
              <a:defRPr sz="800">
                <a:solidFill>
                  <a:srgbClr val="005776"/>
                </a:solidFill>
              </a:defRPr>
            </a:lvl1pPr>
          </a:lstStyle>
          <a:p>
            <a:pPr lvl="0"/>
            <a:r>
              <a:rPr lang="en-US" dirty="0"/>
              <a:t>Subtitle</a:t>
            </a:r>
            <a:endParaRPr lang="en-US" dirty="0"/>
          </a:p>
        </p:txBody>
      </p:sp>
      <p:sp>
        <p:nvSpPr>
          <p:cNvPr id="49" name="Text Placeholder 37"/>
          <p:cNvSpPr>
            <a:spLocks noGrp="1"/>
          </p:cNvSpPr>
          <p:nvPr>
            <p:ph type="body" sz="quarter" idx="24" hasCustomPrompt="1"/>
          </p:nvPr>
        </p:nvSpPr>
        <p:spPr>
          <a:xfrm>
            <a:off x="3958579" y="3638334"/>
            <a:ext cx="1419860"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50" name="Text Placeholder 29"/>
          <p:cNvSpPr>
            <a:spLocks noGrp="1"/>
          </p:cNvSpPr>
          <p:nvPr>
            <p:ph type="body" sz="quarter" idx="25" hasCustomPrompt="1"/>
          </p:nvPr>
        </p:nvSpPr>
        <p:spPr>
          <a:xfrm>
            <a:off x="5685768" y="3222408"/>
            <a:ext cx="1419860" cy="207963"/>
          </a:xfrm>
        </p:spPr>
        <p:txBody>
          <a:bodyPr/>
          <a:lstStyle>
            <a:lvl1pPr marL="0" indent="0">
              <a:buNone/>
              <a:defRPr sz="1000" b="1">
                <a:solidFill>
                  <a:srgbClr val="005776"/>
                </a:solidFill>
              </a:defRPr>
            </a:lvl1pPr>
          </a:lstStyle>
          <a:p>
            <a:pPr lvl="0"/>
            <a:r>
              <a:rPr lang="en-US" dirty="0"/>
              <a:t>Title</a:t>
            </a:r>
            <a:endParaRPr lang="en-US" dirty="0"/>
          </a:p>
        </p:txBody>
      </p:sp>
      <p:sp>
        <p:nvSpPr>
          <p:cNvPr id="51" name="Text Placeholder 31"/>
          <p:cNvSpPr>
            <a:spLocks noGrp="1"/>
          </p:cNvSpPr>
          <p:nvPr>
            <p:ph type="body" sz="quarter" idx="26" hasCustomPrompt="1"/>
          </p:nvPr>
        </p:nvSpPr>
        <p:spPr>
          <a:xfrm>
            <a:off x="5685767" y="3430371"/>
            <a:ext cx="1419869" cy="207963"/>
          </a:xfrm>
        </p:spPr>
        <p:txBody>
          <a:bodyPr/>
          <a:lstStyle>
            <a:lvl1pPr marL="0" indent="0">
              <a:buNone/>
              <a:defRPr sz="800">
                <a:solidFill>
                  <a:srgbClr val="005776"/>
                </a:solidFill>
              </a:defRPr>
            </a:lvl1pPr>
          </a:lstStyle>
          <a:p>
            <a:pPr lvl="0"/>
            <a:r>
              <a:rPr lang="en-US" dirty="0"/>
              <a:t>Subtitle</a:t>
            </a:r>
            <a:endParaRPr lang="en-US" dirty="0"/>
          </a:p>
        </p:txBody>
      </p:sp>
      <p:sp>
        <p:nvSpPr>
          <p:cNvPr id="52" name="Text Placeholder 37"/>
          <p:cNvSpPr>
            <a:spLocks noGrp="1"/>
          </p:cNvSpPr>
          <p:nvPr>
            <p:ph type="body" sz="quarter" idx="27" hasCustomPrompt="1"/>
          </p:nvPr>
        </p:nvSpPr>
        <p:spPr>
          <a:xfrm>
            <a:off x="5685767" y="3638334"/>
            <a:ext cx="1419860"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53" name="Text Placeholder 29"/>
          <p:cNvSpPr>
            <a:spLocks noGrp="1"/>
          </p:cNvSpPr>
          <p:nvPr>
            <p:ph type="body" sz="quarter" idx="28" hasCustomPrompt="1"/>
          </p:nvPr>
        </p:nvSpPr>
        <p:spPr>
          <a:xfrm>
            <a:off x="7412946" y="3222408"/>
            <a:ext cx="1419860" cy="207963"/>
          </a:xfrm>
        </p:spPr>
        <p:txBody>
          <a:bodyPr/>
          <a:lstStyle>
            <a:lvl1pPr marL="0" indent="0">
              <a:buNone/>
              <a:defRPr sz="1000" b="1">
                <a:solidFill>
                  <a:srgbClr val="005776"/>
                </a:solidFill>
              </a:defRPr>
            </a:lvl1pPr>
          </a:lstStyle>
          <a:p>
            <a:pPr lvl="0"/>
            <a:r>
              <a:rPr lang="en-US" dirty="0"/>
              <a:t>Title</a:t>
            </a:r>
            <a:endParaRPr lang="en-US" dirty="0"/>
          </a:p>
        </p:txBody>
      </p:sp>
      <p:sp>
        <p:nvSpPr>
          <p:cNvPr id="54" name="Text Placeholder 31"/>
          <p:cNvSpPr>
            <a:spLocks noGrp="1"/>
          </p:cNvSpPr>
          <p:nvPr>
            <p:ph type="body" sz="quarter" idx="29" hasCustomPrompt="1"/>
          </p:nvPr>
        </p:nvSpPr>
        <p:spPr>
          <a:xfrm>
            <a:off x="7412945" y="3430371"/>
            <a:ext cx="1419869" cy="207963"/>
          </a:xfrm>
        </p:spPr>
        <p:txBody>
          <a:bodyPr/>
          <a:lstStyle>
            <a:lvl1pPr marL="0" indent="0">
              <a:buNone/>
              <a:defRPr sz="800">
                <a:solidFill>
                  <a:srgbClr val="005776"/>
                </a:solidFill>
              </a:defRPr>
            </a:lvl1pPr>
          </a:lstStyle>
          <a:p>
            <a:pPr lvl="0"/>
            <a:r>
              <a:rPr lang="en-US" dirty="0"/>
              <a:t>Subtitle</a:t>
            </a:r>
            <a:endParaRPr lang="en-US" dirty="0"/>
          </a:p>
        </p:txBody>
      </p:sp>
      <p:sp>
        <p:nvSpPr>
          <p:cNvPr id="55" name="Text Placeholder 37"/>
          <p:cNvSpPr>
            <a:spLocks noGrp="1"/>
          </p:cNvSpPr>
          <p:nvPr>
            <p:ph type="body" sz="quarter" idx="30" hasCustomPrompt="1"/>
          </p:nvPr>
        </p:nvSpPr>
        <p:spPr>
          <a:xfrm>
            <a:off x="7412945" y="3638334"/>
            <a:ext cx="1419860" cy="615950"/>
          </a:xfrm>
        </p:spPr>
        <p:txBody>
          <a:bodyPr/>
          <a:lstStyle>
            <a:lvl1pPr marL="0" indent="0">
              <a:buNone/>
              <a:defRPr sz="800">
                <a:latin typeface="+mn-lt"/>
              </a:defRPr>
            </a:lvl1pPr>
            <a:lvl2pPr marL="342900" indent="0">
              <a:buNone/>
              <a:defRPr sz="800">
                <a:latin typeface="+mn-lt"/>
              </a:defRPr>
            </a:lvl2pPr>
            <a:lvl3pPr marL="228600" indent="0">
              <a:buNone/>
              <a:defRPr sz="800">
                <a:latin typeface="+mn-lt"/>
              </a:defRPr>
            </a:lvl3pPr>
            <a:lvl4pPr marL="457200" indent="0">
              <a:buNone/>
              <a:defRPr sz="800">
                <a:latin typeface="+mn-lt"/>
              </a:defRPr>
            </a:lvl4pPr>
            <a:lvl5pPr marL="685800" indent="0">
              <a:buNone/>
              <a:defRPr sz="800">
                <a:latin typeface="+mn-lt"/>
              </a:defRPr>
            </a:lvl5pPr>
          </a:lstStyle>
          <a:p>
            <a:r>
              <a:rPr lang="en-US" sz="800" dirty="0"/>
              <a:t>Lorem ipsum dolor sit </a:t>
            </a:r>
            <a:r>
              <a:rPr lang="en-US" sz="800" dirty="0" err="1"/>
              <a:t>amet</a:t>
            </a:r>
            <a:r>
              <a:rPr lang="en-US" sz="800" dirty="0"/>
              <a:t>, cons </a:t>
            </a:r>
            <a:r>
              <a:rPr lang="en-US" sz="800" dirty="0" err="1"/>
              <a:t>ectetur</a:t>
            </a:r>
            <a:r>
              <a:rPr lang="en-US" sz="800" dirty="0"/>
              <a:t> </a:t>
            </a:r>
            <a:r>
              <a:rPr lang="en-US" sz="800" dirty="0" err="1"/>
              <a:t>adipiscing</a:t>
            </a:r>
            <a:r>
              <a:rPr lang="en-US" sz="800" dirty="0"/>
              <a:t> </a:t>
            </a:r>
            <a:r>
              <a:rPr lang="en-US" sz="800" dirty="0" err="1"/>
              <a:t>elit</a:t>
            </a:r>
            <a:r>
              <a:rPr lang="en-US" sz="800" dirty="0"/>
              <a:t>, sed do </a:t>
            </a:r>
            <a:r>
              <a:rPr lang="en-US" sz="800" dirty="0" err="1"/>
              <a:t>eius</a:t>
            </a:r>
            <a:r>
              <a:rPr lang="en-US" sz="800" dirty="0"/>
              <a:t> mod </a:t>
            </a:r>
            <a:r>
              <a:rPr lang="en-US" sz="800" dirty="0" err="1"/>
              <a:t>tempor</a:t>
            </a:r>
            <a:r>
              <a:rPr lang="en-US" sz="800" dirty="0"/>
              <a:t> </a:t>
            </a:r>
            <a:r>
              <a:rPr lang="en-US" sz="800" dirty="0" err="1"/>
              <a:t>incidi</a:t>
            </a:r>
            <a:r>
              <a:rPr lang="en-US" sz="800" dirty="0"/>
              <a:t> </a:t>
            </a:r>
            <a:r>
              <a:rPr lang="en-US" sz="800" dirty="0" err="1"/>
              <a:t>dunt</a:t>
            </a:r>
            <a:r>
              <a:rPr lang="en-US" sz="800" dirty="0"/>
              <a:t> </a:t>
            </a:r>
            <a:r>
              <a:rPr lang="en-US" sz="800" dirty="0" err="1"/>
              <a:t>ut</a:t>
            </a:r>
            <a:r>
              <a:rPr lang="en-US" sz="800" dirty="0"/>
              <a:t> </a:t>
            </a:r>
            <a:r>
              <a:rPr lang="en-US" sz="800" dirty="0" err="1"/>
              <a:t>labore</a:t>
            </a:r>
            <a:r>
              <a:rPr lang="en-US" sz="800" dirty="0"/>
              <a:t> et dolore magna</a:t>
            </a:r>
            <a:endParaRPr lang="en-US" sz="800" dirty="0"/>
          </a:p>
        </p:txBody>
      </p:sp>
      <p:sp>
        <p:nvSpPr>
          <p:cNvPr id="58" name="Picture Placeholder 57"/>
          <p:cNvSpPr>
            <a:spLocks noGrp="1"/>
          </p:cNvSpPr>
          <p:nvPr>
            <p:ph type="pic" sz="quarter" idx="31"/>
          </p:nvPr>
        </p:nvSpPr>
        <p:spPr>
          <a:xfrm>
            <a:off x="2051041" y="1308100"/>
            <a:ext cx="1600200" cy="1792224"/>
          </a:xfrm>
          <a:custGeom>
            <a:avLst/>
            <a:gdLst>
              <a:gd name="connsiteX0" fmla="*/ 0 w 1600200"/>
              <a:gd name="connsiteY0" fmla="*/ 0 h 1792224"/>
              <a:gd name="connsiteX1" fmla="*/ 1600200 w 1600200"/>
              <a:gd name="connsiteY1" fmla="*/ 0 h 1792224"/>
              <a:gd name="connsiteX2" fmla="*/ 1600200 w 1600200"/>
              <a:gd name="connsiteY2" fmla="*/ 1792224 h 1792224"/>
              <a:gd name="connsiteX3" fmla="*/ 111544 w 1600200"/>
              <a:gd name="connsiteY3" fmla="*/ 1792224 h 1792224"/>
              <a:gd name="connsiteX4" fmla="*/ 111544 w 1600200"/>
              <a:gd name="connsiteY4" fmla="*/ 881932 h 1792224"/>
              <a:gd name="connsiteX5" fmla="*/ 102400 w 1600200"/>
              <a:gd name="connsiteY5" fmla="*/ 881932 h 1792224"/>
              <a:gd name="connsiteX6" fmla="*/ 102400 w 1600200"/>
              <a:gd name="connsiteY6" fmla="*/ 1792224 h 1792224"/>
              <a:gd name="connsiteX7" fmla="*/ 0 w 1600200"/>
              <a:gd name="connsiteY7" fmla="*/ 1792224 h 1792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0200" h="1792224">
                <a:moveTo>
                  <a:pt x="0" y="0"/>
                </a:moveTo>
                <a:lnTo>
                  <a:pt x="1600200" y="0"/>
                </a:lnTo>
                <a:lnTo>
                  <a:pt x="1600200" y="1792224"/>
                </a:lnTo>
                <a:lnTo>
                  <a:pt x="111544" y="1792224"/>
                </a:lnTo>
                <a:lnTo>
                  <a:pt x="111544" y="881932"/>
                </a:lnTo>
                <a:lnTo>
                  <a:pt x="102400" y="881932"/>
                </a:lnTo>
                <a:lnTo>
                  <a:pt x="102400" y="1792224"/>
                </a:lnTo>
                <a:lnTo>
                  <a:pt x="0" y="1792224"/>
                </a:lnTo>
                <a:close/>
              </a:path>
            </a:pathLst>
          </a:custGeom>
        </p:spPr>
        <p:txBody>
          <a:bodyPr wrap="square">
            <a:noAutofit/>
          </a:bodyPr>
          <a:lstStyle/>
          <a:p>
            <a:r>
              <a:rPr lang="en-US"/>
              <a:t>Click icon to add picture</a:t>
            </a:r>
            <a:endParaRPr lang="en-US" dirty="0"/>
          </a:p>
        </p:txBody>
      </p:sp>
      <p:sp>
        <p:nvSpPr>
          <p:cNvPr id="59" name="Picture Placeholder 58"/>
          <p:cNvSpPr>
            <a:spLocks noGrp="1"/>
          </p:cNvSpPr>
          <p:nvPr>
            <p:ph type="pic" sz="quarter" idx="32"/>
          </p:nvPr>
        </p:nvSpPr>
        <p:spPr>
          <a:xfrm>
            <a:off x="3778239" y="1308100"/>
            <a:ext cx="1600200" cy="1792224"/>
          </a:xfrm>
          <a:custGeom>
            <a:avLst/>
            <a:gdLst>
              <a:gd name="connsiteX0" fmla="*/ 0 w 1600200"/>
              <a:gd name="connsiteY0" fmla="*/ 0 h 1792224"/>
              <a:gd name="connsiteX1" fmla="*/ 1600200 w 1600200"/>
              <a:gd name="connsiteY1" fmla="*/ 0 h 1792224"/>
              <a:gd name="connsiteX2" fmla="*/ 1600200 w 1600200"/>
              <a:gd name="connsiteY2" fmla="*/ 1792224 h 1792224"/>
              <a:gd name="connsiteX3" fmla="*/ 111544 w 1600200"/>
              <a:gd name="connsiteY3" fmla="*/ 1792224 h 1792224"/>
              <a:gd name="connsiteX4" fmla="*/ 111544 w 1600200"/>
              <a:gd name="connsiteY4" fmla="*/ 881932 h 1792224"/>
              <a:gd name="connsiteX5" fmla="*/ 102400 w 1600200"/>
              <a:gd name="connsiteY5" fmla="*/ 881932 h 1792224"/>
              <a:gd name="connsiteX6" fmla="*/ 102400 w 1600200"/>
              <a:gd name="connsiteY6" fmla="*/ 1792224 h 1792224"/>
              <a:gd name="connsiteX7" fmla="*/ 0 w 1600200"/>
              <a:gd name="connsiteY7" fmla="*/ 1792224 h 1792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0200" h="1792224">
                <a:moveTo>
                  <a:pt x="0" y="0"/>
                </a:moveTo>
                <a:lnTo>
                  <a:pt x="1600200" y="0"/>
                </a:lnTo>
                <a:lnTo>
                  <a:pt x="1600200" y="1792224"/>
                </a:lnTo>
                <a:lnTo>
                  <a:pt x="111544" y="1792224"/>
                </a:lnTo>
                <a:lnTo>
                  <a:pt x="111544" y="881932"/>
                </a:lnTo>
                <a:lnTo>
                  <a:pt x="102400" y="881932"/>
                </a:lnTo>
                <a:lnTo>
                  <a:pt x="102400" y="1792224"/>
                </a:lnTo>
                <a:lnTo>
                  <a:pt x="0" y="1792224"/>
                </a:lnTo>
                <a:close/>
              </a:path>
            </a:pathLst>
          </a:custGeom>
        </p:spPr>
        <p:txBody>
          <a:bodyPr wrap="square">
            <a:noAutofit/>
          </a:bodyPr>
          <a:lstStyle/>
          <a:p>
            <a:r>
              <a:rPr lang="en-US"/>
              <a:t>Click icon to add picture</a:t>
            </a:r>
            <a:endParaRPr lang="en-US" dirty="0"/>
          </a:p>
        </p:txBody>
      </p:sp>
      <p:sp>
        <p:nvSpPr>
          <p:cNvPr id="60" name="Picture Placeholder 59"/>
          <p:cNvSpPr>
            <a:spLocks noGrp="1"/>
          </p:cNvSpPr>
          <p:nvPr>
            <p:ph type="pic" sz="quarter" idx="33"/>
          </p:nvPr>
        </p:nvSpPr>
        <p:spPr>
          <a:xfrm>
            <a:off x="5505427" y="1308100"/>
            <a:ext cx="1600200" cy="1792224"/>
          </a:xfrm>
          <a:custGeom>
            <a:avLst/>
            <a:gdLst>
              <a:gd name="connsiteX0" fmla="*/ 0 w 1600200"/>
              <a:gd name="connsiteY0" fmla="*/ 0 h 1792224"/>
              <a:gd name="connsiteX1" fmla="*/ 1600200 w 1600200"/>
              <a:gd name="connsiteY1" fmla="*/ 0 h 1792224"/>
              <a:gd name="connsiteX2" fmla="*/ 1600200 w 1600200"/>
              <a:gd name="connsiteY2" fmla="*/ 1792224 h 1792224"/>
              <a:gd name="connsiteX3" fmla="*/ 111544 w 1600200"/>
              <a:gd name="connsiteY3" fmla="*/ 1792224 h 1792224"/>
              <a:gd name="connsiteX4" fmla="*/ 111544 w 1600200"/>
              <a:gd name="connsiteY4" fmla="*/ 881932 h 1792224"/>
              <a:gd name="connsiteX5" fmla="*/ 102400 w 1600200"/>
              <a:gd name="connsiteY5" fmla="*/ 881932 h 1792224"/>
              <a:gd name="connsiteX6" fmla="*/ 102400 w 1600200"/>
              <a:gd name="connsiteY6" fmla="*/ 1792224 h 1792224"/>
              <a:gd name="connsiteX7" fmla="*/ 0 w 1600200"/>
              <a:gd name="connsiteY7" fmla="*/ 1792224 h 1792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0200" h="1792224">
                <a:moveTo>
                  <a:pt x="0" y="0"/>
                </a:moveTo>
                <a:lnTo>
                  <a:pt x="1600200" y="0"/>
                </a:lnTo>
                <a:lnTo>
                  <a:pt x="1600200" y="1792224"/>
                </a:lnTo>
                <a:lnTo>
                  <a:pt x="111544" y="1792224"/>
                </a:lnTo>
                <a:lnTo>
                  <a:pt x="111544" y="881932"/>
                </a:lnTo>
                <a:lnTo>
                  <a:pt x="102400" y="881932"/>
                </a:lnTo>
                <a:lnTo>
                  <a:pt x="102400" y="1792224"/>
                </a:lnTo>
                <a:lnTo>
                  <a:pt x="0" y="1792224"/>
                </a:lnTo>
                <a:close/>
              </a:path>
            </a:pathLst>
          </a:custGeom>
        </p:spPr>
        <p:txBody>
          <a:bodyPr wrap="square">
            <a:noAutofit/>
          </a:bodyPr>
          <a:lstStyle/>
          <a:p>
            <a:r>
              <a:rPr lang="en-US"/>
              <a:t>Click icon to add picture</a:t>
            </a:r>
            <a:endParaRPr lang="en-US" dirty="0"/>
          </a:p>
        </p:txBody>
      </p:sp>
      <p:sp>
        <p:nvSpPr>
          <p:cNvPr id="61" name="Picture Placeholder 60"/>
          <p:cNvSpPr>
            <a:spLocks noGrp="1"/>
          </p:cNvSpPr>
          <p:nvPr>
            <p:ph type="pic" sz="quarter" idx="34"/>
          </p:nvPr>
        </p:nvSpPr>
        <p:spPr>
          <a:xfrm>
            <a:off x="7232615" y="1308100"/>
            <a:ext cx="1600200" cy="1792224"/>
          </a:xfrm>
          <a:custGeom>
            <a:avLst/>
            <a:gdLst>
              <a:gd name="connsiteX0" fmla="*/ 0 w 1600200"/>
              <a:gd name="connsiteY0" fmla="*/ 0 h 1792224"/>
              <a:gd name="connsiteX1" fmla="*/ 1600200 w 1600200"/>
              <a:gd name="connsiteY1" fmla="*/ 0 h 1792224"/>
              <a:gd name="connsiteX2" fmla="*/ 1600200 w 1600200"/>
              <a:gd name="connsiteY2" fmla="*/ 1792224 h 1792224"/>
              <a:gd name="connsiteX3" fmla="*/ 111544 w 1600200"/>
              <a:gd name="connsiteY3" fmla="*/ 1792224 h 1792224"/>
              <a:gd name="connsiteX4" fmla="*/ 111544 w 1600200"/>
              <a:gd name="connsiteY4" fmla="*/ 881932 h 1792224"/>
              <a:gd name="connsiteX5" fmla="*/ 102400 w 1600200"/>
              <a:gd name="connsiteY5" fmla="*/ 881932 h 1792224"/>
              <a:gd name="connsiteX6" fmla="*/ 102400 w 1600200"/>
              <a:gd name="connsiteY6" fmla="*/ 1792224 h 1792224"/>
              <a:gd name="connsiteX7" fmla="*/ 0 w 1600200"/>
              <a:gd name="connsiteY7" fmla="*/ 1792224 h 1792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0200" h="1792224">
                <a:moveTo>
                  <a:pt x="0" y="0"/>
                </a:moveTo>
                <a:lnTo>
                  <a:pt x="1600200" y="0"/>
                </a:lnTo>
                <a:lnTo>
                  <a:pt x="1600200" y="1792224"/>
                </a:lnTo>
                <a:lnTo>
                  <a:pt x="111544" y="1792224"/>
                </a:lnTo>
                <a:lnTo>
                  <a:pt x="111544" y="881932"/>
                </a:lnTo>
                <a:lnTo>
                  <a:pt x="102400" y="881932"/>
                </a:lnTo>
                <a:lnTo>
                  <a:pt x="102400" y="1792224"/>
                </a:lnTo>
                <a:lnTo>
                  <a:pt x="0" y="1792224"/>
                </a:lnTo>
                <a:close/>
              </a:path>
            </a:pathLst>
          </a:custGeom>
        </p:spPr>
        <p:txBody>
          <a:bodyPr wrap="square">
            <a:noAutofit/>
          </a:bodyPr>
          <a:lstStyle/>
          <a:p>
            <a:r>
              <a:rPr lang="en-US"/>
              <a:t>Click icon to add picture</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pic>
        <p:nvPicPr>
          <p:cNvPr id="4" name="Graphic 3"/>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203447" y="1473582"/>
            <a:ext cx="1141243" cy="1141243"/>
          </a:xfrm>
          <a:prstGeom prst="rect">
            <a:avLst/>
          </a:prstGeom>
        </p:spPr>
      </p:pic>
      <p:cxnSp>
        <p:nvCxnSpPr>
          <p:cNvPr id="6" name="Straight Connector 5"/>
          <p:cNvCxnSpPr/>
          <p:nvPr userDrawn="1"/>
        </p:nvCxnSpPr>
        <p:spPr>
          <a:xfrm>
            <a:off x="3340503"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8" name="Graphic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864978" y="1473582"/>
            <a:ext cx="1141243" cy="1141243"/>
          </a:xfrm>
          <a:prstGeom prst="rect">
            <a:avLst/>
          </a:prstGeom>
        </p:spPr>
      </p:pic>
      <p:cxnSp>
        <p:nvCxnSpPr>
          <p:cNvPr id="10" name="Straight Connector 9"/>
          <p:cNvCxnSpPr/>
          <p:nvPr userDrawn="1"/>
        </p:nvCxnSpPr>
        <p:spPr>
          <a:xfrm>
            <a:off x="5002034"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
        <p:nvSpPr>
          <p:cNvPr id="7" name="Text Placeholder 6"/>
          <p:cNvSpPr>
            <a:spLocks noGrp="1"/>
          </p:cNvSpPr>
          <p:nvPr>
            <p:ph type="body" sz="quarter" idx="11"/>
          </p:nvPr>
        </p:nvSpPr>
        <p:spPr>
          <a:xfrm>
            <a:off x="3087155" y="3276600"/>
            <a:ext cx="1370310"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2" name="Text Placeholder 6"/>
          <p:cNvSpPr>
            <a:spLocks noGrp="1"/>
          </p:cNvSpPr>
          <p:nvPr>
            <p:ph type="body" sz="quarter" idx="12"/>
          </p:nvPr>
        </p:nvSpPr>
        <p:spPr>
          <a:xfrm>
            <a:off x="4750443" y="3276600"/>
            <a:ext cx="1370310"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4" name="Text Placeholder 6"/>
          <p:cNvSpPr>
            <a:spLocks noGrp="1"/>
          </p:cNvSpPr>
          <p:nvPr>
            <p:ph type="body" sz="quarter" idx="14"/>
          </p:nvPr>
        </p:nvSpPr>
        <p:spPr>
          <a:xfrm>
            <a:off x="32016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5" name="Text Placeholder 6"/>
          <p:cNvSpPr>
            <a:spLocks noGrp="1"/>
          </p:cNvSpPr>
          <p:nvPr>
            <p:ph type="body" sz="quarter" idx="15"/>
          </p:nvPr>
        </p:nvSpPr>
        <p:spPr>
          <a:xfrm>
            <a:off x="32016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6" name="Text Placeholder 6"/>
          <p:cNvSpPr>
            <a:spLocks noGrp="1"/>
          </p:cNvSpPr>
          <p:nvPr>
            <p:ph type="body" sz="quarter" idx="16"/>
          </p:nvPr>
        </p:nvSpPr>
        <p:spPr>
          <a:xfrm>
            <a:off x="48526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7" name="Text Placeholder 6"/>
          <p:cNvSpPr>
            <a:spLocks noGrp="1"/>
          </p:cNvSpPr>
          <p:nvPr>
            <p:ph type="body" sz="quarter" idx="17"/>
          </p:nvPr>
        </p:nvSpPr>
        <p:spPr>
          <a:xfrm>
            <a:off x="48526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0" name="Text Placeholder 22"/>
          <p:cNvSpPr>
            <a:spLocks noGrp="1"/>
          </p:cNvSpPr>
          <p:nvPr>
            <p:ph type="body" sz="quarter" idx="18" hasCustomPrompt="1"/>
          </p:nvPr>
        </p:nvSpPr>
        <p:spPr>
          <a:xfrm>
            <a:off x="3425442" y="1890968"/>
            <a:ext cx="693737" cy="334993"/>
          </a:xfrm>
        </p:spPr>
        <p:txBody>
          <a:bodyPr/>
          <a:lstStyle>
            <a:lvl1pPr marL="0" indent="0" algn="ctr">
              <a:buNone/>
              <a:defRPr sz="1800" b="0">
                <a:solidFill>
                  <a:schemeClr val="bg1"/>
                </a:solidFill>
              </a:defRPr>
            </a:lvl1pPr>
          </a:lstStyle>
          <a:p>
            <a:pPr lvl="0"/>
            <a:r>
              <a:rPr lang="en-US" dirty="0"/>
              <a:t>01</a:t>
            </a:r>
            <a:endParaRPr lang="en-US" dirty="0"/>
          </a:p>
        </p:txBody>
      </p:sp>
      <p:sp>
        <p:nvSpPr>
          <p:cNvPr id="31" name="Text Placeholder 22"/>
          <p:cNvSpPr>
            <a:spLocks noGrp="1"/>
          </p:cNvSpPr>
          <p:nvPr>
            <p:ph type="body" sz="quarter" idx="19" hasCustomPrompt="1"/>
          </p:nvPr>
        </p:nvSpPr>
        <p:spPr>
          <a:xfrm>
            <a:off x="5088730" y="1890968"/>
            <a:ext cx="693737" cy="334993"/>
          </a:xfrm>
        </p:spPr>
        <p:txBody>
          <a:bodyPr/>
          <a:lstStyle>
            <a:lvl1pPr marL="0" indent="0" algn="ctr">
              <a:buNone/>
              <a:defRPr sz="1800" b="0">
                <a:solidFill>
                  <a:schemeClr val="bg1"/>
                </a:solidFill>
              </a:defRPr>
            </a:lvl1pPr>
          </a:lstStyle>
          <a:p>
            <a:pPr lvl="0"/>
            <a:r>
              <a:rPr lang="en-US" dirty="0"/>
              <a:t>02</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pic>
        <p:nvPicPr>
          <p:cNvPr id="4" name="Graphic 3"/>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339847" y="1473582"/>
            <a:ext cx="1141243" cy="1141243"/>
          </a:xfrm>
          <a:prstGeom prst="rect">
            <a:avLst/>
          </a:prstGeom>
        </p:spPr>
      </p:pic>
      <p:cxnSp>
        <p:nvCxnSpPr>
          <p:cNvPr id="6" name="Straight Connector 5"/>
          <p:cNvCxnSpPr/>
          <p:nvPr userDrawn="1"/>
        </p:nvCxnSpPr>
        <p:spPr>
          <a:xfrm>
            <a:off x="2476903"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8" name="Graphic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01378" y="1473582"/>
            <a:ext cx="1141243" cy="1141243"/>
          </a:xfrm>
          <a:prstGeom prst="rect">
            <a:avLst/>
          </a:prstGeom>
        </p:spPr>
      </p:pic>
      <p:cxnSp>
        <p:nvCxnSpPr>
          <p:cNvPr id="10" name="Straight Connector 9"/>
          <p:cNvCxnSpPr/>
          <p:nvPr userDrawn="1"/>
        </p:nvCxnSpPr>
        <p:spPr>
          <a:xfrm>
            <a:off x="4138434"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pic>
        <p:nvPicPr>
          <p:cNvPr id="20" name="Graphic 19"/>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662909" y="1473582"/>
            <a:ext cx="1141243" cy="1141243"/>
          </a:xfrm>
          <a:prstGeom prst="rect">
            <a:avLst/>
          </a:prstGeom>
        </p:spPr>
      </p:pic>
      <p:cxnSp>
        <p:nvCxnSpPr>
          <p:cNvPr id="21" name="Straight Connector 20"/>
          <p:cNvCxnSpPr/>
          <p:nvPr userDrawn="1"/>
        </p:nvCxnSpPr>
        <p:spPr>
          <a:xfrm>
            <a:off x="5799965"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1"/>
          </p:nvPr>
        </p:nvSpPr>
        <p:spPr>
          <a:xfrm>
            <a:off x="2224439" y="3276600"/>
            <a:ext cx="1372062"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2" name="Text Placeholder 6"/>
          <p:cNvSpPr>
            <a:spLocks noGrp="1"/>
          </p:cNvSpPr>
          <p:nvPr>
            <p:ph type="body" sz="quarter" idx="12"/>
          </p:nvPr>
        </p:nvSpPr>
        <p:spPr>
          <a:xfrm>
            <a:off x="3873680" y="3276600"/>
            <a:ext cx="1372062"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3" name="Text Placeholder 6"/>
          <p:cNvSpPr>
            <a:spLocks noGrp="1"/>
          </p:cNvSpPr>
          <p:nvPr>
            <p:ph type="body" sz="quarter" idx="13"/>
          </p:nvPr>
        </p:nvSpPr>
        <p:spPr>
          <a:xfrm>
            <a:off x="5547499" y="3276600"/>
            <a:ext cx="1372062"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4" name="Text Placeholder 6"/>
          <p:cNvSpPr>
            <a:spLocks noGrp="1"/>
          </p:cNvSpPr>
          <p:nvPr>
            <p:ph type="body" sz="quarter" idx="14"/>
          </p:nvPr>
        </p:nvSpPr>
        <p:spPr>
          <a:xfrm>
            <a:off x="23380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5" name="Text Placeholder 6"/>
          <p:cNvSpPr>
            <a:spLocks noGrp="1"/>
          </p:cNvSpPr>
          <p:nvPr>
            <p:ph type="body" sz="quarter" idx="15"/>
          </p:nvPr>
        </p:nvSpPr>
        <p:spPr>
          <a:xfrm>
            <a:off x="23380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6" name="Text Placeholder 6"/>
          <p:cNvSpPr>
            <a:spLocks noGrp="1"/>
          </p:cNvSpPr>
          <p:nvPr>
            <p:ph type="body" sz="quarter" idx="16"/>
          </p:nvPr>
        </p:nvSpPr>
        <p:spPr>
          <a:xfrm>
            <a:off x="39890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7" name="Text Placeholder 6"/>
          <p:cNvSpPr>
            <a:spLocks noGrp="1"/>
          </p:cNvSpPr>
          <p:nvPr>
            <p:ph type="body" sz="quarter" idx="17"/>
          </p:nvPr>
        </p:nvSpPr>
        <p:spPr>
          <a:xfrm>
            <a:off x="39890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8" name="Text Placeholder 6"/>
          <p:cNvSpPr>
            <a:spLocks noGrp="1"/>
          </p:cNvSpPr>
          <p:nvPr>
            <p:ph type="body" sz="quarter" idx="18"/>
          </p:nvPr>
        </p:nvSpPr>
        <p:spPr>
          <a:xfrm>
            <a:off x="56654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9" name="Text Placeholder 6"/>
          <p:cNvSpPr>
            <a:spLocks noGrp="1"/>
          </p:cNvSpPr>
          <p:nvPr>
            <p:ph type="body" sz="quarter" idx="19"/>
          </p:nvPr>
        </p:nvSpPr>
        <p:spPr>
          <a:xfrm>
            <a:off x="56654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0" name="Text Placeholder 22"/>
          <p:cNvSpPr>
            <a:spLocks noGrp="1"/>
          </p:cNvSpPr>
          <p:nvPr>
            <p:ph type="body" sz="quarter" idx="20" hasCustomPrompt="1"/>
          </p:nvPr>
        </p:nvSpPr>
        <p:spPr>
          <a:xfrm>
            <a:off x="2561843" y="1890968"/>
            <a:ext cx="693737" cy="334993"/>
          </a:xfrm>
        </p:spPr>
        <p:txBody>
          <a:bodyPr/>
          <a:lstStyle>
            <a:lvl1pPr marL="0" indent="0" algn="ctr">
              <a:buNone/>
              <a:defRPr sz="1800" b="0">
                <a:solidFill>
                  <a:schemeClr val="bg1"/>
                </a:solidFill>
              </a:defRPr>
            </a:lvl1pPr>
          </a:lstStyle>
          <a:p>
            <a:pPr lvl="0"/>
            <a:r>
              <a:rPr lang="en-US" dirty="0"/>
              <a:t>01</a:t>
            </a:r>
            <a:endParaRPr lang="en-US" dirty="0"/>
          </a:p>
        </p:txBody>
      </p:sp>
      <p:sp>
        <p:nvSpPr>
          <p:cNvPr id="31" name="Text Placeholder 22"/>
          <p:cNvSpPr>
            <a:spLocks noGrp="1"/>
          </p:cNvSpPr>
          <p:nvPr>
            <p:ph type="body" sz="quarter" idx="21" hasCustomPrompt="1"/>
          </p:nvPr>
        </p:nvSpPr>
        <p:spPr>
          <a:xfrm>
            <a:off x="4225131" y="1890968"/>
            <a:ext cx="693737" cy="334993"/>
          </a:xfrm>
        </p:spPr>
        <p:txBody>
          <a:bodyPr/>
          <a:lstStyle>
            <a:lvl1pPr marL="0" indent="0" algn="ctr">
              <a:buNone/>
              <a:defRPr sz="1800" b="0">
                <a:solidFill>
                  <a:schemeClr val="bg1"/>
                </a:solidFill>
              </a:defRPr>
            </a:lvl1pPr>
          </a:lstStyle>
          <a:p>
            <a:pPr lvl="0"/>
            <a:r>
              <a:rPr lang="en-US" dirty="0"/>
              <a:t>02</a:t>
            </a:r>
            <a:endParaRPr lang="en-US" dirty="0"/>
          </a:p>
        </p:txBody>
      </p:sp>
      <p:sp>
        <p:nvSpPr>
          <p:cNvPr id="32" name="Text Placeholder 22"/>
          <p:cNvSpPr>
            <a:spLocks noGrp="1"/>
          </p:cNvSpPr>
          <p:nvPr>
            <p:ph type="body" sz="quarter" idx="22" hasCustomPrompt="1"/>
          </p:nvPr>
        </p:nvSpPr>
        <p:spPr>
          <a:xfrm>
            <a:off x="5896275" y="1890968"/>
            <a:ext cx="693737" cy="334993"/>
          </a:xfrm>
        </p:spPr>
        <p:txBody>
          <a:bodyPr/>
          <a:lstStyle>
            <a:lvl1pPr marL="0" indent="0" algn="ctr">
              <a:buNone/>
              <a:defRPr sz="1800" b="0">
                <a:solidFill>
                  <a:schemeClr val="bg1"/>
                </a:solidFill>
              </a:defRPr>
            </a:lvl1pPr>
          </a:lstStyle>
          <a:p>
            <a:pPr lvl="0"/>
            <a:r>
              <a:rPr lang="en-US" dirty="0"/>
              <a:t>03</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pic>
        <p:nvPicPr>
          <p:cNvPr id="4" name="Graphic 3"/>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306520" y="1473582"/>
            <a:ext cx="1141243" cy="1141243"/>
          </a:xfrm>
          <a:prstGeom prst="rect">
            <a:avLst/>
          </a:prstGeom>
        </p:spPr>
      </p:pic>
      <p:cxnSp>
        <p:nvCxnSpPr>
          <p:cNvPr id="6" name="Straight Connector 5"/>
          <p:cNvCxnSpPr/>
          <p:nvPr userDrawn="1"/>
        </p:nvCxnSpPr>
        <p:spPr>
          <a:xfrm>
            <a:off x="3443576"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8" name="Graphic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968051" y="1473582"/>
            <a:ext cx="1141243" cy="1141243"/>
          </a:xfrm>
          <a:prstGeom prst="rect">
            <a:avLst/>
          </a:prstGeom>
        </p:spPr>
      </p:pic>
      <p:cxnSp>
        <p:nvCxnSpPr>
          <p:cNvPr id="10" name="Straight Connector 9"/>
          <p:cNvCxnSpPr/>
          <p:nvPr userDrawn="1"/>
        </p:nvCxnSpPr>
        <p:spPr>
          <a:xfrm>
            <a:off x="5105107"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pic>
        <p:nvPicPr>
          <p:cNvPr id="20" name="Graphic 19"/>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629582" y="1473582"/>
            <a:ext cx="1141243" cy="1141243"/>
          </a:xfrm>
          <a:prstGeom prst="rect">
            <a:avLst/>
          </a:prstGeom>
        </p:spPr>
      </p:pic>
      <p:cxnSp>
        <p:nvCxnSpPr>
          <p:cNvPr id="21" name="Straight Connector 20"/>
          <p:cNvCxnSpPr/>
          <p:nvPr userDrawn="1"/>
        </p:nvCxnSpPr>
        <p:spPr>
          <a:xfrm>
            <a:off x="6766638"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1"/>
          </p:nvPr>
        </p:nvSpPr>
        <p:spPr>
          <a:xfrm>
            <a:off x="3208507" y="3276600"/>
            <a:ext cx="1368891"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2" name="Text Placeholder 6"/>
          <p:cNvSpPr>
            <a:spLocks noGrp="1"/>
          </p:cNvSpPr>
          <p:nvPr>
            <p:ph type="body" sz="quarter" idx="12"/>
          </p:nvPr>
        </p:nvSpPr>
        <p:spPr>
          <a:xfrm>
            <a:off x="4886728" y="3276600"/>
            <a:ext cx="1368891"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3" name="Text Placeholder 6"/>
          <p:cNvSpPr>
            <a:spLocks noGrp="1"/>
          </p:cNvSpPr>
          <p:nvPr>
            <p:ph type="body" sz="quarter" idx="13"/>
          </p:nvPr>
        </p:nvSpPr>
        <p:spPr>
          <a:xfrm>
            <a:off x="6525353" y="3276600"/>
            <a:ext cx="1368891"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4" name="Text Placeholder 6"/>
          <p:cNvSpPr>
            <a:spLocks noGrp="1"/>
          </p:cNvSpPr>
          <p:nvPr>
            <p:ph type="body" sz="quarter" idx="14"/>
          </p:nvPr>
        </p:nvSpPr>
        <p:spPr>
          <a:xfrm>
            <a:off x="3304763"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5" name="Text Placeholder 6"/>
          <p:cNvSpPr>
            <a:spLocks noGrp="1"/>
          </p:cNvSpPr>
          <p:nvPr>
            <p:ph type="body" sz="quarter" idx="15"/>
          </p:nvPr>
        </p:nvSpPr>
        <p:spPr>
          <a:xfrm>
            <a:off x="3304763"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6" name="Text Placeholder 6"/>
          <p:cNvSpPr>
            <a:spLocks noGrp="1"/>
          </p:cNvSpPr>
          <p:nvPr>
            <p:ph type="body" sz="quarter" idx="16"/>
          </p:nvPr>
        </p:nvSpPr>
        <p:spPr>
          <a:xfrm>
            <a:off x="4955763"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7" name="Text Placeholder 6"/>
          <p:cNvSpPr>
            <a:spLocks noGrp="1"/>
          </p:cNvSpPr>
          <p:nvPr>
            <p:ph type="body" sz="quarter" idx="17"/>
          </p:nvPr>
        </p:nvSpPr>
        <p:spPr>
          <a:xfrm>
            <a:off x="4955763"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8" name="Text Placeholder 6"/>
          <p:cNvSpPr>
            <a:spLocks noGrp="1"/>
          </p:cNvSpPr>
          <p:nvPr>
            <p:ph type="body" sz="quarter" idx="18"/>
          </p:nvPr>
        </p:nvSpPr>
        <p:spPr>
          <a:xfrm>
            <a:off x="6632163"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9" name="Text Placeholder 6"/>
          <p:cNvSpPr>
            <a:spLocks noGrp="1"/>
          </p:cNvSpPr>
          <p:nvPr>
            <p:ph type="body" sz="quarter" idx="19"/>
          </p:nvPr>
        </p:nvSpPr>
        <p:spPr>
          <a:xfrm>
            <a:off x="6632163"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pic>
        <p:nvPicPr>
          <p:cNvPr id="30" name="Graphic 29"/>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49335" y="1473582"/>
            <a:ext cx="1141243" cy="1141243"/>
          </a:xfrm>
          <a:prstGeom prst="rect">
            <a:avLst/>
          </a:prstGeom>
        </p:spPr>
      </p:pic>
      <p:cxnSp>
        <p:nvCxnSpPr>
          <p:cNvPr id="31" name="Straight Connector 30"/>
          <p:cNvCxnSpPr/>
          <p:nvPr userDrawn="1"/>
        </p:nvCxnSpPr>
        <p:spPr>
          <a:xfrm>
            <a:off x="1786391"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6"/>
          <p:cNvSpPr>
            <a:spLocks noGrp="1"/>
          </p:cNvSpPr>
          <p:nvPr>
            <p:ph type="body" sz="quarter" idx="20"/>
          </p:nvPr>
        </p:nvSpPr>
        <p:spPr>
          <a:xfrm>
            <a:off x="1530286" y="3276600"/>
            <a:ext cx="1368891"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3" name="Text Placeholder 6"/>
          <p:cNvSpPr>
            <a:spLocks noGrp="1"/>
          </p:cNvSpPr>
          <p:nvPr>
            <p:ph type="body" sz="quarter" idx="21"/>
          </p:nvPr>
        </p:nvSpPr>
        <p:spPr>
          <a:xfrm>
            <a:off x="1647578"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4" name="Text Placeholder 6"/>
          <p:cNvSpPr>
            <a:spLocks noGrp="1"/>
          </p:cNvSpPr>
          <p:nvPr>
            <p:ph type="body" sz="quarter" idx="22"/>
          </p:nvPr>
        </p:nvSpPr>
        <p:spPr>
          <a:xfrm>
            <a:off x="1647578"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5" name="Text Placeholder 22"/>
          <p:cNvSpPr>
            <a:spLocks noGrp="1"/>
          </p:cNvSpPr>
          <p:nvPr>
            <p:ph type="body" sz="quarter" idx="23" hasCustomPrompt="1"/>
          </p:nvPr>
        </p:nvSpPr>
        <p:spPr>
          <a:xfrm>
            <a:off x="1867864" y="1890968"/>
            <a:ext cx="693737" cy="334993"/>
          </a:xfrm>
        </p:spPr>
        <p:txBody>
          <a:bodyPr/>
          <a:lstStyle>
            <a:lvl1pPr marL="0" indent="0" algn="ctr">
              <a:buNone/>
              <a:defRPr sz="1800" b="0">
                <a:solidFill>
                  <a:schemeClr val="bg1"/>
                </a:solidFill>
              </a:defRPr>
            </a:lvl1pPr>
          </a:lstStyle>
          <a:p>
            <a:pPr lvl="0"/>
            <a:r>
              <a:rPr lang="en-US" dirty="0"/>
              <a:t>01</a:t>
            </a:r>
            <a:endParaRPr lang="en-US" dirty="0"/>
          </a:p>
        </p:txBody>
      </p:sp>
      <p:sp>
        <p:nvSpPr>
          <p:cNvPr id="36" name="Text Placeholder 22"/>
          <p:cNvSpPr>
            <a:spLocks noGrp="1"/>
          </p:cNvSpPr>
          <p:nvPr>
            <p:ph type="body" sz="quarter" idx="24" hasCustomPrompt="1"/>
          </p:nvPr>
        </p:nvSpPr>
        <p:spPr>
          <a:xfrm>
            <a:off x="3532886" y="1890968"/>
            <a:ext cx="693737" cy="334993"/>
          </a:xfrm>
        </p:spPr>
        <p:txBody>
          <a:bodyPr/>
          <a:lstStyle>
            <a:lvl1pPr marL="0" indent="0" algn="ctr">
              <a:buNone/>
              <a:defRPr sz="1800" b="0">
                <a:solidFill>
                  <a:schemeClr val="bg1"/>
                </a:solidFill>
              </a:defRPr>
            </a:lvl1pPr>
          </a:lstStyle>
          <a:p>
            <a:pPr lvl="0"/>
            <a:r>
              <a:rPr lang="en-US" dirty="0"/>
              <a:t>02</a:t>
            </a:r>
            <a:endParaRPr lang="en-US" dirty="0"/>
          </a:p>
        </p:txBody>
      </p:sp>
      <p:sp>
        <p:nvSpPr>
          <p:cNvPr id="37" name="Text Placeholder 22"/>
          <p:cNvSpPr>
            <a:spLocks noGrp="1"/>
          </p:cNvSpPr>
          <p:nvPr>
            <p:ph type="body" sz="quarter" idx="25" hasCustomPrompt="1"/>
          </p:nvPr>
        </p:nvSpPr>
        <p:spPr>
          <a:xfrm>
            <a:off x="5197908" y="1890968"/>
            <a:ext cx="693737" cy="334993"/>
          </a:xfrm>
        </p:spPr>
        <p:txBody>
          <a:bodyPr/>
          <a:lstStyle>
            <a:lvl1pPr marL="0" indent="0" algn="ctr">
              <a:buNone/>
              <a:defRPr sz="1800" b="0">
                <a:solidFill>
                  <a:schemeClr val="bg1"/>
                </a:solidFill>
              </a:defRPr>
            </a:lvl1pPr>
          </a:lstStyle>
          <a:p>
            <a:pPr lvl="0"/>
            <a:r>
              <a:rPr lang="en-US" dirty="0"/>
              <a:t>03</a:t>
            </a:r>
            <a:endParaRPr lang="en-US" dirty="0"/>
          </a:p>
        </p:txBody>
      </p:sp>
      <p:sp>
        <p:nvSpPr>
          <p:cNvPr id="38" name="Text Placeholder 22"/>
          <p:cNvSpPr>
            <a:spLocks noGrp="1"/>
          </p:cNvSpPr>
          <p:nvPr>
            <p:ph type="body" sz="quarter" idx="26" hasCustomPrompt="1"/>
          </p:nvPr>
        </p:nvSpPr>
        <p:spPr>
          <a:xfrm>
            <a:off x="6862931" y="1890968"/>
            <a:ext cx="693737" cy="334993"/>
          </a:xfrm>
        </p:spPr>
        <p:txBody>
          <a:bodyPr/>
          <a:lstStyle>
            <a:lvl1pPr marL="0" indent="0" algn="ctr">
              <a:buNone/>
              <a:defRPr sz="1800" b="0">
                <a:solidFill>
                  <a:schemeClr val="bg1"/>
                </a:solidFill>
              </a:defRPr>
            </a:lvl1pPr>
          </a:lstStyle>
          <a:p>
            <a:pPr lvl="0"/>
            <a:r>
              <a:rPr lang="en-US" dirty="0"/>
              <a:t>04</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pic>
        <p:nvPicPr>
          <p:cNvPr id="4" name="Graphic 3"/>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32924" y="1473582"/>
            <a:ext cx="1141243" cy="1141243"/>
          </a:xfrm>
          <a:prstGeom prst="rect">
            <a:avLst/>
          </a:prstGeom>
        </p:spPr>
      </p:pic>
      <p:cxnSp>
        <p:nvCxnSpPr>
          <p:cNvPr id="6" name="Straight Connector 5"/>
          <p:cNvCxnSpPr/>
          <p:nvPr userDrawn="1"/>
        </p:nvCxnSpPr>
        <p:spPr>
          <a:xfrm>
            <a:off x="4169980"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8" name="Graphic 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694455" y="1473582"/>
            <a:ext cx="1141243" cy="1141243"/>
          </a:xfrm>
          <a:prstGeom prst="rect">
            <a:avLst/>
          </a:prstGeom>
        </p:spPr>
      </p:pic>
      <p:cxnSp>
        <p:nvCxnSpPr>
          <p:cNvPr id="10" name="Straight Connector 9"/>
          <p:cNvCxnSpPr/>
          <p:nvPr userDrawn="1"/>
        </p:nvCxnSpPr>
        <p:spPr>
          <a:xfrm>
            <a:off x="5831511"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pic>
        <p:nvPicPr>
          <p:cNvPr id="20" name="Graphic 19"/>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355986" y="1473582"/>
            <a:ext cx="1141243" cy="1141243"/>
          </a:xfrm>
          <a:prstGeom prst="rect">
            <a:avLst/>
          </a:prstGeom>
        </p:spPr>
      </p:pic>
      <p:cxnSp>
        <p:nvCxnSpPr>
          <p:cNvPr id="21" name="Straight Connector 20"/>
          <p:cNvCxnSpPr/>
          <p:nvPr userDrawn="1"/>
        </p:nvCxnSpPr>
        <p:spPr>
          <a:xfrm>
            <a:off x="7493042"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1"/>
          </p:nvPr>
        </p:nvSpPr>
        <p:spPr>
          <a:xfrm>
            <a:off x="3932368" y="3276600"/>
            <a:ext cx="1373058"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2" name="Text Placeholder 6"/>
          <p:cNvSpPr>
            <a:spLocks noGrp="1"/>
          </p:cNvSpPr>
          <p:nvPr>
            <p:ph type="body" sz="quarter" idx="12"/>
          </p:nvPr>
        </p:nvSpPr>
        <p:spPr>
          <a:xfrm>
            <a:off x="5587850" y="3276600"/>
            <a:ext cx="1373058"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3" name="Text Placeholder 6"/>
          <p:cNvSpPr>
            <a:spLocks noGrp="1"/>
          </p:cNvSpPr>
          <p:nvPr>
            <p:ph type="body" sz="quarter" idx="13"/>
          </p:nvPr>
        </p:nvSpPr>
        <p:spPr>
          <a:xfrm>
            <a:off x="7243332" y="3276600"/>
            <a:ext cx="1373057"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4" name="Text Placeholder 6"/>
          <p:cNvSpPr>
            <a:spLocks noGrp="1"/>
          </p:cNvSpPr>
          <p:nvPr>
            <p:ph type="body" sz="quarter" idx="14"/>
          </p:nvPr>
        </p:nvSpPr>
        <p:spPr>
          <a:xfrm>
            <a:off x="4031167"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5" name="Text Placeholder 6"/>
          <p:cNvSpPr>
            <a:spLocks noGrp="1"/>
          </p:cNvSpPr>
          <p:nvPr>
            <p:ph type="body" sz="quarter" idx="15"/>
          </p:nvPr>
        </p:nvSpPr>
        <p:spPr>
          <a:xfrm>
            <a:off x="4031167"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6" name="Text Placeholder 6"/>
          <p:cNvSpPr>
            <a:spLocks noGrp="1"/>
          </p:cNvSpPr>
          <p:nvPr>
            <p:ph type="body" sz="quarter" idx="16"/>
          </p:nvPr>
        </p:nvSpPr>
        <p:spPr>
          <a:xfrm>
            <a:off x="5682167"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7" name="Text Placeholder 6"/>
          <p:cNvSpPr>
            <a:spLocks noGrp="1"/>
          </p:cNvSpPr>
          <p:nvPr>
            <p:ph type="body" sz="quarter" idx="17"/>
          </p:nvPr>
        </p:nvSpPr>
        <p:spPr>
          <a:xfrm>
            <a:off x="5682167"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8" name="Text Placeholder 6"/>
          <p:cNvSpPr>
            <a:spLocks noGrp="1"/>
          </p:cNvSpPr>
          <p:nvPr>
            <p:ph type="body" sz="quarter" idx="18"/>
          </p:nvPr>
        </p:nvSpPr>
        <p:spPr>
          <a:xfrm>
            <a:off x="7358567"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9" name="Text Placeholder 6"/>
          <p:cNvSpPr>
            <a:spLocks noGrp="1"/>
          </p:cNvSpPr>
          <p:nvPr>
            <p:ph type="body" sz="quarter" idx="19"/>
          </p:nvPr>
        </p:nvSpPr>
        <p:spPr>
          <a:xfrm>
            <a:off x="7358567"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pic>
        <p:nvPicPr>
          <p:cNvPr id="30" name="Graphic 29"/>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375739" y="1473582"/>
            <a:ext cx="1141243" cy="1141243"/>
          </a:xfrm>
          <a:prstGeom prst="rect">
            <a:avLst/>
          </a:prstGeom>
        </p:spPr>
      </p:pic>
      <p:cxnSp>
        <p:nvCxnSpPr>
          <p:cNvPr id="31" name="Straight Connector 30"/>
          <p:cNvCxnSpPr/>
          <p:nvPr userDrawn="1"/>
        </p:nvCxnSpPr>
        <p:spPr>
          <a:xfrm>
            <a:off x="2512795"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6"/>
          <p:cNvSpPr>
            <a:spLocks noGrp="1"/>
          </p:cNvSpPr>
          <p:nvPr>
            <p:ph type="body" sz="quarter" idx="20"/>
          </p:nvPr>
        </p:nvSpPr>
        <p:spPr>
          <a:xfrm>
            <a:off x="2261222" y="3276600"/>
            <a:ext cx="1373059"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3" name="Text Placeholder 6"/>
          <p:cNvSpPr>
            <a:spLocks noGrp="1"/>
          </p:cNvSpPr>
          <p:nvPr>
            <p:ph type="body" sz="quarter" idx="21"/>
          </p:nvPr>
        </p:nvSpPr>
        <p:spPr>
          <a:xfrm>
            <a:off x="2373982"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4" name="Text Placeholder 6"/>
          <p:cNvSpPr>
            <a:spLocks noGrp="1"/>
          </p:cNvSpPr>
          <p:nvPr>
            <p:ph type="body" sz="quarter" idx="22"/>
          </p:nvPr>
        </p:nvSpPr>
        <p:spPr>
          <a:xfrm>
            <a:off x="2373982"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pic>
        <p:nvPicPr>
          <p:cNvPr id="35" name="Graphic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0257" y="1473582"/>
            <a:ext cx="1141243" cy="1141243"/>
          </a:xfrm>
          <a:prstGeom prst="rect">
            <a:avLst/>
          </a:prstGeom>
        </p:spPr>
      </p:pic>
      <p:cxnSp>
        <p:nvCxnSpPr>
          <p:cNvPr id="36" name="Straight Connector 35"/>
          <p:cNvCxnSpPr/>
          <p:nvPr userDrawn="1"/>
        </p:nvCxnSpPr>
        <p:spPr>
          <a:xfrm>
            <a:off x="857313"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7" name="Text Placeholder 6"/>
          <p:cNvSpPr>
            <a:spLocks noGrp="1"/>
          </p:cNvSpPr>
          <p:nvPr>
            <p:ph type="body" sz="quarter" idx="23"/>
          </p:nvPr>
        </p:nvSpPr>
        <p:spPr>
          <a:xfrm>
            <a:off x="602591" y="3276600"/>
            <a:ext cx="1373059"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8" name="Text Placeholder 6"/>
          <p:cNvSpPr>
            <a:spLocks noGrp="1"/>
          </p:cNvSpPr>
          <p:nvPr>
            <p:ph type="body" sz="quarter" idx="24"/>
          </p:nvPr>
        </p:nvSpPr>
        <p:spPr>
          <a:xfrm>
            <a:off x="71850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9" name="Text Placeholder 6"/>
          <p:cNvSpPr>
            <a:spLocks noGrp="1"/>
          </p:cNvSpPr>
          <p:nvPr>
            <p:ph type="body" sz="quarter" idx="25"/>
          </p:nvPr>
        </p:nvSpPr>
        <p:spPr>
          <a:xfrm>
            <a:off x="71850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40" name="Text Placeholder 22"/>
          <p:cNvSpPr>
            <a:spLocks noGrp="1"/>
          </p:cNvSpPr>
          <p:nvPr>
            <p:ph type="body" sz="quarter" idx="26" hasCustomPrompt="1"/>
          </p:nvPr>
        </p:nvSpPr>
        <p:spPr>
          <a:xfrm>
            <a:off x="932444" y="1890968"/>
            <a:ext cx="693737" cy="334993"/>
          </a:xfrm>
        </p:spPr>
        <p:txBody>
          <a:bodyPr/>
          <a:lstStyle>
            <a:lvl1pPr marL="0" indent="0" algn="ctr">
              <a:buNone/>
              <a:defRPr sz="1800" b="0">
                <a:solidFill>
                  <a:schemeClr val="bg1"/>
                </a:solidFill>
              </a:defRPr>
            </a:lvl1pPr>
          </a:lstStyle>
          <a:p>
            <a:pPr lvl="0"/>
            <a:r>
              <a:rPr lang="en-US" dirty="0"/>
              <a:t>01</a:t>
            </a:r>
            <a:endParaRPr lang="en-US" dirty="0"/>
          </a:p>
        </p:txBody>
      </p:sp>
      <p:sp>
        <p:nvSpPr>
          <p:cNvPr id="41" name="Text Placeholder 22"/>
          <p:cNvSpPr>
            <a:spLocks noGrp="1"/>
          </p:cNvSpPr>
          <p:nvPr>
            <p:ph type="body" sz="quarter" idx="27" hasCustomPrompt="1"/>
          </p:nvPr>
        </p:nvSpPr>
        <p:spPr>
          <a:xfrm>
            <a:off x="2597466" y="1890968"/>
            <a:ext cx="693737" cy="334993"/>
          </a:xfrm>
        </p:spPr>
        <p:txBody>
          <a:bodyPr/>
          <a:lstStyle>
            <a:lvl1pPr marL="0" indent="0" algn="ctr">
              <a:buNone/>
              <a:defRPr sz="1800" b="0">
                <a:solidFill>
                  <a:schemeClr val="bg1"/>
                </a:solidFill>
              </a:defRPr>
            </a:lvl1pPr>
          </a:lstStyle>
          <a:p>
            <a:pPr lvl="0"/>
            <a:r>
              <a:rPr lang="en-US" dirty="0"/>
              <a:t>02</a:t>
            </a:r>
            <a:endParaRPr lang="en-US" dirty="0"/>
          </a:p>
        </p:txBody>
      </p:sp>
      <p:sp>
        <p:nvSpPr>
          <p:cNvPr id="42" name="Text Placeholder 22"/>
          <p:cNvSpPr>
            <a:spLocks noGrp="1"/>
          </p:cNvSpPr>
          <p:nvPr>
            <p:ph type="body" sz="quarter" idx="28" hasCustomPrompt="1"/>
          </p:nvPr>
        </p:nvSpPr>
        <p:spPr>
          <a:xfrm>
            <a:off x="4262488" y="1890968"/>
            <a:ext cx="693737" cy="334993"/>
          </a:xfrm>
        </p:spPr>
        <p:txBody>
          <a:bodyPr/>
          <a:lstStyle>
            <a:lvl1pPr marL="0" indent="0" algn="ctr">
              <a:buNone/>
              <a:defRPr sz="1800" b="0">
                <a:solidFill>
                  <a:schemeClr val="bg1"/>
                </a:solidFill>
              </a:defRPr>
            </a:lvl1pPr>
          </a:lstStyle>
          <a:p>
            <a:pPr lvl="0"/>
            <a:r>
              <a:rPr lang="en-US" dirty="0"/>
              <a:t>03</a:t>
            </a:r>
            <a:endParaRPr lang="en-US" dirty="0"/>
          </a:p>
        </p:txBody>
      </p:sp>
      <p:sp>
        <p:nvSpPr>
          <p:cNvPr id="43" name="Text Placeholder 22"/>
          <p:cNvSpPr>
            <a:spLocks noGrp="1"/>
          </p:cNvSpPr>
          <p:nvPr>
            <p:ph type="body" sz="quarter" idx="29" hasCustomPrompt="1"/>
          </p:nvPr>
        </p:nvSpPr>
        <p:spPr>
          <a:xfrm>
            <a:off x="5927511" y="1890968"/>
            <a:ext cx="693737" cy="334993"/>
          </a:xfrm>
        </p:spPr>
        <p:txBody>
          <a:bodyPr/>
          <a:lstStyle>
            <a:lvl1pPr marL="0" indent="0" algn="ctr">
              <a:buNone/>
              <a:defRPr sz="1800" b="0">
                <a:solidFill>
                  <a:schemeClr val="bg1"/>
                </a:solidFill>
              </a:defRPr>
            </a:lvl1pPr>
          </a:lstStyle>
          <a:p>
            <a:pPr lvl="0"/>
            <a:r>
              <a:rPr lang="en-US" dirty="0"/>
              <a:t>04</a:t>
            </a:r>
            <a:endParaRPr lang="en-US" dirty="0"/>
          </a:p>
        </p:txBody>
      </p:sp>
      <p:sp>
        <p:nvSpPr>
          <p:cNvPr id="44" name="Text Placeholder 22"/>
          <p:cNvSpPr>
            <a:spLocks noGrp="1"/>
          </p:cNvSpPr>
          <p:nvPr>
            <p:ph type="body" sz="quarter" idx="30" hasCustomPrompt="1"/>
          </p:nvPr>
        </p:nvSpPr>
        <p:spPr>
          <a:xfrm>
            <a:off x="7598655" y="1890968"/>
            <a:ext cx="693737" cy="334993"/>
          </a:xfrm>
        </p:spPr>
        <p:txBody>
          <a:bodyPr/>
          <a:lstStyle>
            <a:lvl1pPr marL="0" indent="0" algn="ctr">
              <a:buNone/>
              <a:defRPr sz="1800" b="0">
                <a:solidFill>
                  <a:schemeClr val="bg1"/>
                </a:solidFill>
              </a:defRPr>
            </a:lvl1pPr>
          </a:lstStyle>
          <a:p>
            <a:pPr lvl="0"/>
            <a:r>
              <a:rPr lang="en-US" dirty="0"/>
              <a:t>05</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cxnSp>
        <p:nvCxnSpPr>
          <p:cNvPr id="6" name="Straight Connector 5"/>
          <p:cNvCxnSpPr/>
          <p:nvPr userDrawn="1"/>
        </p:nvCxnSpPr>
        <p:spPr>
          <a:xfrm>
            <a:off x="3340503"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5002034"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
        <p:nvSpPr>
          <p:cNvPr id="7" name="Text Placeholder 6"/>
          <p:cNvSpPr>
            <a:spLocks noGrp="1"/>
          </p:cNvSpPr>
          <p:nvPr>
            <p:ph type="body" sz="quarter" idx="11"/>
          </p:nvPr>
        </p:nvSpPr>
        <p:spPr>
          <a:xfrm>
            <a:off x="3087179" y="3276600"/>
            <a:ext cx="1370262"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2" name="Text Placeholder 6"/>
          <p:cNvSpPr>
            <a:spLocks noGrp="1"/>
          </p:cNvSpPr>
          <p:nvPr>
            <p:ph type="body" sz="quarter" idx="12"/>
          </p:nvPr>
        </p:nvSpPr>
        <p:spPr>
          <a:xfrm>
            <a:off x="4750466" y="3276600"/>
            <a:ext cx="1370263"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4" name="Text Placeholder 6"/>
          <p:cNvSpPr>
            <a:spLocks noGrp="1"/>
          </p:cNvSpPr>
          <p:nvPr>
            <p:ph type="body" sz="quarter" idx="14"/>
          </p:nvPr>
        </p:nvSpPr>
        <p:spPr>
          <a:xfrm>
            <a:off x="32016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5" name="Text Placeholder 6"/>
          <p:cNvSpPr>
            <a:spLocks noGrp="1"/>
          </p:cNvSpPr>
          <p:nvPr>
            <p:ph type="body" sz="quarter" idx="15"/>
          </p:nvPr>
        </p:nvSpPr>
        <p:spPr>
          <a:xfrm>
            <a:off x="32016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6" name="Text Placeholder 6"/>
          <p:cNvSpPr>
            <a:spLocks noGrp="1"/>
          </p:cNvSpPr>
          <p:nvPr>
            <p:ph type="body" sz="quarter" idx="16"/>
          </p:nvPr>
        </p:nvSpPr>
        <p:spPr>
          <a:xfrm>
            <a:off x="48526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7" name="Text Placeholder 6"/>
          <p:cNvSpPr>
            <a:spLocks noGrp="1"/>
          </p:cNvSpPr>
          <p:nvPr>
            <p:ph type="body" sz="quarter" idx="17"/>
          </p:nvPr>
        </p:nvSpPr>
        <p:spPr>
          <a:xfrm>
            <a:off x="48526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5" name="Graphic 7"/>
          <p:cNvSpPr/>
          <p:nvPr/>
        </p:nvSpPr>
        <p:spPr>
          <a:xfrm>
            <a:off x="4864978"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9" name="Graphic 3"/>
          <p:cNvSpPr/>
          <p:nvPr/>
        </p:nvSpPr>
        <p:spPr>
          <a:xfrm>
            <a:off x="3203447"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23" name="Text Placeholder 22"/>
          <p:cNvSpPr>
            <a:spLocks noGrp="1"/>
          </p:cNvSpPr>
          <p:nvPr>
            <p:ph type="body" sz="quarter" idx="18" hasCustomPrompt="1"/>
          </p:nvPr>
        </p:nvSpPr>
        <p:spPr>
          <a:xfrm>
            <a:off x="3425442" y="1890968"/>
            <a:ext cx="693737" cy="334993"/>
          </a:xfrm>
        </p:spPr>
        <p:txBody>
          <a:bodyPr/>
          <a:lstStyle>
            <a:lvl1pPr marL="0" indent="0" algn="ctr">
              <a:buNone/>
              <a:defRPr sz="1800" b="0">
                <a:solidFill>
                  <a:srgbClr val="005776"/>
                </a:solidFill>
              </a:defRPr>
            </a:lvl1pPr>
          </a:lstStyle>
          <a:p>
            <a:pPr lvl="0"/>
            <a:r>
              <a:rPr lang="en-US" dirty="0"/>
              <a:t>01</a:t>
            </a:r>
            <a:endParaRPr lang="en-US" dirty="0"/>
          </a:p>
        </p:txBody>
      </p:sp>
      <p:sp>
        <p:nvSpPr>
          <p:cNvPr id="29" name="Text Placeholder 22"/>
          <p:cNvSpPr>
            <a:spLocks noGrp="1"/>
          </p:cNvSpPr>
          <p:nvPr>
            <p:ph type="body" sz="quarter" idx="19" hasCustomPrompt="1"/>
          </p:nvPr>
        </p:nvSpPr>
        <p:spPr>
          <a:xfrm>
            <a:off x="5088730" y="1890968"/>
            <a:ext cx="693737" cy="334993"/>
          </a:xfrm>
        </p:spPr>
        <p:txBody>
          <a:bodyPr/>
          <a:lstStyle>
            <a:lvl1pPr marL="0" indent="0" algn="ctr">
              <a:buNone/>
              <a:defRPr sz="1800" b="0">
                <a:solidFill>
                  <a:srgbClr val="005776"/>
                </a:solidFill>
              </a:defRPr>
            </a:lvl1pPr>
          </a:lstStyle>
          <a:p>
            <a:pPr lvl="0"/>
            <a:r>
              <a:rPr lang="en-US" dirty="0"/>
              <a:t>02</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cxnSp>
        <p:nvCxnSpPr>
          <p:cNvPr id="6" name="Straight Connector 5"/>
          <p:cNvCxnSpPr/>
          <p:nvPr userDrawn="1"/>
        </p:nvCxnSpPr>
        <p:spPr>
          <a:xfrm>
            <a:off x="2476903"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4138434"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cxnSp>
        <p:nvCxnSpPr>
          <p:cNvPr id="21" name="Straight Connector 20"/>
          <p:cNvCxnSpPr/>
          <p:nvPr userDrawn="1"/>
        </p:nvCxnSpPr>
        <p:spPr>
          <a:xfrm>
            <a:off x="5799965"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1"/>
          </p:nvPr>
        </p:nvSpPr>
        <p:spPr>
          <a:xfrm>
            <a:off x="2222680" y="3276600"/>
            <a:ext cx="1372062"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2" name="Text Placeholder 6"/>
          <p:cNvSpPr>
            <a:spLocks noGrp="1"/>
          </p:cNvSpPr>
          <p:nvPr>
            <p:ph type="body" sz="quarter" idx="12"/>
          </p:nvPr>
        </p:nvSpPr>
        <p:spPr>
          <a:xfrm>
            <a:off x="3873680" y="3276600"/>
            <a:ext cx="1372061"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3" name="Text Placeholder 6"/>
          <p:cNvSpPr>
            <a:spLocks noGrp="1"/>
          </p:cNvSpPr>
          <p:nvPr>
            <p:ph type="body" sz="quarter" idx="13"/>
          </p:nvPr>
        </p:nvSpPr>
        <p:spPr>
          <a:xfrm>
            <a:off x="5557113" y="3276600"/>
            <a:ext cx="1372060"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4" name="Text Placeholder 6"/>
          <p:cNvSpPr>
            <a:spLocks noGrp="1"/>
          </p:cNvSpPr>
          <p:nvPr>
            <p:ph type="body" sz="quarter" idx="14"/>
          </p:nvPr>
        </p:nvSpPr>
        <p:spPr>
          <a:xfrm>
            <a:off x="23380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5" name="Text Placeholder 6"/>
          <p:cNvSpPr>
            <a:spLocks noGrp="1"/>
          </p:cNvSpPr>
          <p:nvPr>
            <p:ph type="body" sz="quarter" idx="15"/>
          </p:nvPr>
        </p:nvSpPr>
        <p:spPr>
          <a:xfrm>
            <a:off x="23380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6" name="Text Placeholder 6"/>
          <p:cNvSpPr>
            <a:spLocks noGrp="1"/>
          </p:cNvSpPr>
          <p:nvPr>
            <p:ph type="body" sz="quarter" idx="16"/>
          </p:nvPr>
        </p:nvSpPr>
        <p:spPr>
          <a:xfrm>
            <a:off x="39890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7" name="Text Placeholder 6"/>
          <p:cNvSpPr>
            <a:spLocks noGrp="1"/>
          </p:cNvSpPr>
          <p:nvPr>
            <p:ph type="body" sz="quarter" idx="17"/>
          </p:nvPr>
        </p:nvSpPr>
        <p:spPr>
          <a:xfrm>
            <a:off x="39890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8" name="Text Placeholder 6"/>
          <p:cNvSpPr>
            <a:spLocks noGrp="1"/>
          </p:cNvSpPr>
          <p:nvPr>
            <p:ph type="body" sz="quarter" idx="18"/>
          </p:nvPr>
        </p:nvSpPr>
        <p:spPr>
          <a:xfrm>
            <a:off x="566549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9" name="Text Placeholder 6"/>
          <p:cNvSpPr>
            <a:spLocks noGrp="1"/>
          </p:cNvSpPr>
          <p:nvPr>
            <p:ph type="body" sz="quarter" idx="19"/>
          </p:nvPr>
        </p:nvSpPr>
        <p:spPr>
          <a:xfrm>
            <a:off x="566549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5" name="Graphic 3"/>
          <p:cNvSpPr/>
          <p:nvPr/>
        </p:nvSpPr>
        <p:spPr>
          <a:xfrm>
            <a:off x="2339847"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9" name="Graphic 7"/>
          <p:cNvSpPr/>
          <p:nvPr/>
        </p:nvSpPr>
        <p:spPr>
          <a:xfrm>
            <a:off x="4001378"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11" name="Graphic 19"/>
          <p:cNvSpPr/>
          <p:nvPr/>
        </p:nvSpPr>
        <p:spPr>
          <a:xfrm>
            <a:off x="5662909"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30" name="Text Placeholder 22"/>
          <p:cNvSpPr>
            <a:spLocks noGrp="1"/>
          </p:cNvSpPr>
          <p:nvPr>
            <p:ph type="body" sz="quarter" idx="20" hasCustomPrompt="1"/>
          </p:nvPr>
        </p:nvSpPr>
        <p:spPr>
          <a:xfrm>
            <a:off x="2561843" y="1890968"/>
            <a:ext cx="693737" cy="334993"/>
          </a:xfrm>
        </p:spPr>
        <p:txBody>
          <a:bodyPr/>
          <a:lstStyle>
            <a:lvl1pPr marL="0" indent="0" algn="ctr">
              <a:buNone/>
              <a:defRPr sz="1800" b="0">
                <a:solidFill>
                  <a:srgbClr val="005776"/>
                </a:solidFill>
              </a:defRPr>
            </a:lvl1pPr>
          </a:lstStyle>
          <a:p>
            <a:pPr lvl="0"/>
            <a:r>
              <a:rPr lang="en-US" dirty="0"/>
              <a:t>01</a:t>
            </a:r>
            <a:endParaRPr lang="en-US" dirty="0"/>
          </a:p>
        </p:txBody>
      </p:sp>
      <p:sp>
        <p:nvSpPr>
          <p:cNvPr id="31" name="Text Placeholder 22"/>
          <p:cNvSpPr>
            <a:spLocks noGrp="1"/>
          </p:cNvSpPr>
          <p:nvPr>
            <p:ph type="body" sz="quarter" idx="21" hasCustomPrompt="1"/>
          </p:nvPr>
        </p:nvSpPr>
        <p:spPr>
          <a:xfrm>
            <a:off x="4225131" y="1890968"/>
            <a:ext cx="693737" cy="334993"/>
          </a:xfrm>
        </p:spPr>
        <p:txBody>
          <a:bodyPr/>
          <a:lstStyle>
            <a:lvl1pPr marL="0" indent="0" algn="ctr">
              <a:buNone/>
              <a:defRPr sz="1800" b="0">
                <a:solidFill>
                  <a:srgbClr val="005776"/>
                </a:solidFill>
              </a:defRPr>
            </a:lvl1pPr>
          </a:lstStyle>
          <a:p>
            <a:pPr lvl="0"/>
            <a:r>
              <a:rPr lang="en-US" dirty="0"/>
              <a:t>02</a:t>
            </a:r>
            <a:endParaRPr lang="en-US" dirty="0"/>
          </a:p>
        </p:txBody>
      </p:sp>
      <p:sp>
        <p:nvSpPr>
          <p:cNvPr id="32" name="Text Placeholder 22"/>
          <p:cNvSpPr>
            <a:spLocks noGrp="1"/>
          </p:cNvSpPr>
          <p:nvPr>
            <p:ph type="body" sz="quarter" idx="22" hasCustomPrompt="1"/>
          </p:nvPr>
        </p:nvSpPr>
        <p:spPr>
          <a:xfrm>
            <a:off x="5896275" y="1890968"/>
            <a:ext cx="693737" cy="334993"/>
          </a:xfrm>
        </p:spPr>
        <p:txBody>
          <a:bodyPr/>
          <a:lstStyle>
            <a:lvl1pPr marL="0" indent="0" algn="ctr">
              <a:buNone/>
              <a:defRPr sz="1800" b="0">
                <a:solidFill>
                  <a:srgbClr val="005776"/>
                </a:solidFill>
              </a:defRPr>
            </a:lvl1pPr>
          </a:lstStyle>
          <a:p>
            <a:pPr lvl="0"/>
            <a:r>
              <a:rPr lang="en-US" dirty="0"/>
              <a:t>03</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cxnSp>
        <p:nvCxnSpPr>
          <p:cNvPr id="6" name="Straight Connector 5"/>
          <p:cNvCxnSpPr/>
          <p:nvPr userDrawn="1"/>
        </p:nvCxnSpPr>
        <p:spPr>
          <a:xfrm>
            <a:off x="3443576"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5105107"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cxnSp>
        <p:nvCxnSpPr>
          <p:cNvPr id="21" name="Straight Connector 20"/>
          <p:cNvCxnSpPr/>
          <p:nvPr userDrawn="1"/>
        </p:nvCxnSpPr>
        <p:spPr>
          <a:xfrm>
            <a:off x="6766638"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1"/>
          </p:nvPr>
        </p:nvSpPr>
        <p:spPr>
          <a:xfrm>
            <a:off x="3190938" y="3276600"/>
            <a:ext cx="1368891"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2" name="Text Placeholder 6"/>
          <p:cNvSpPr>
            <a:spLocks noGrp="1"/>
          </p:cNvSpPr>
          <p:nvPr>
            <p:ph type="body" sz="quarter" idx="12"/>
          </p:nvPr>
        </p:nvSpPr>
        <p:spPr>
          <a:xfrm>
            <a:off x="4841939" y="3276600"/>
            <a:ext cx="1368890"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3" name="Text Placeholder 6"/>
          <p:cNvSpPr>
            <a:spLocks noGrp="1"/>
          </p:cNvSpPr>
          <p:nvPr>
            <p:ph type="body" sz="quarter" idx="13"/>
          </p:nvPr>
        </p:nvSpPr>
        <p:spPr>
          <a:xfrm>
            <a:off x="6525354" y="3276600"/>
            <a:ext cx="1368890"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4" name="Text Placeholder 6"/>
          <p:cNvSpPr>
            <a:spLocks noGrp="1"/>
          </p:cNvSpPr>
          <p:nvPr>
            <p:ph type="body" sz="quarter" idx="14"/>
          </p:nvPr>
        </p:nvSpPr>
        <p:spPr>
          <a:xfrm>
            <a:off x="3304763"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5" name="Text Placeholder 6"/>
          <p:cNvSpPr>
            <a:spLocks noGrp="1"/>
          </p:cNvSpPr>
          <p:nvPr>
            <p:ph type="body" sz="quarter" idx="15"/>
          </p:nvPr>
        </p:nvSpPr>
        <p:spPr>
          <a:xfrm>
            <a:off x="3304763"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6" name="Text Placeholder 6"/>
          <p:cNvSpPr>
            <a:spLocks noGrp="1"/>
          </p:cNvSpPr>
          <p:nvPr>
            <p:ph type="body" sz="quarter" idx="16"/>
          </p:nvPr>
        </p:nvSpPr>
        <p:spPr>
          <a:xfrm>
            <a:off x="4955763"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7" name="Text Placeholder 6"/>
          <p:cNvSpPr>
            <a:spLocks noGrp="1"/>
          </p:cNvSpPr>
          <p:nvPr>
            <p:ph type="body" sz="quarter" idx="17"/>
          </p:nvPr>
        </p:nvSpPr>
        <p:spPr>
          <a:xfrm>
            <a:off x="4955763"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8" name="Text Placeholder 6"/>
          <p:cNvSpPr>
            <a:spLocks noGrp="1"/>
          </p:cNvSpPr>
          <p:nvPr>
            <p:ph type="body" sz="quarter" idx="18"/>
          </p:nvPr>
        </p:nvSpPr>
        <p:spPr>
          <a:xfrm>
            <a:off x="6632163"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9" name="Text Placeholder 6"/>
          <p:cNvSpPr>
            <a:spLocks noGrp="1"/>
          </p:cNvSpPr>
          <p:nvPr>
            <p:ph type="body" sz="quarter" idx="19"/>
          </p:nvPr>
        </p:nvSpPr>
        <p:spPr>
          <a:xfrm>
            <a:off x="6632163"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cxnSp>
        <p:nvCxnSpPr>
          <p:cNvPr id="31" name="Straight Connector 30"/>
          <p:cNvCxnSpPr/>
          <p:nvPr userDrawn="1"/>
        </p:nvCxnSpPr>
        <p:spPr>
          <a:xfrm>
            <a:off x="1786391"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6"/>
          <p:cNvSpPr>
            <a:spLocks noGrp="1"/>
          </p:cNvSpPr>
          <p:nvPr>
            <p:ph type="body" sz="quarter" idx="20"/>
          </p:nvPr>
        </p:nvSpPr>
        <p:spPr>
          <a:xfrm>
            <a:off x="1530286" y="3276600"/>
            <a:ext cx="1368891"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3" name="Text Placeholder 6"/>
          <p:cNvSpPr>
            <a:spLocks noGrp="1"/>
          </p:cNvSpPr>
          <p:nvPr>
            <p:ph type="body" sz="quarter" idx="21"/>
          </p:nvPr>
        </p:nvSpPr>
        <p:spPr>
          <a:xfrm>
            <a:off x="1647578"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4" name="Text Placeholder 6"/>
          <p:cNvSpPr>
            <a:spLocks noGrp="1"/>
          </p:cNvSpPr>
          <p:nvPr>
            <p:ph type="body" sz="quarter" idx="22"/>
          </p:nvPr>
        </p:nvSpPr>
        <p:spPr>
          <a:xfrm>
            <a:off x="1647578"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5" name="Graphic 29"/>
          <p:cNvSpPr/>
          <p:nvPr/>
        </p:nvSpPr>
        <p:spPr>
          <a:xfrm>
            <a:off x="1649335"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9" name="Graphic 3"/>
          <p:cNvSpPr/>
          <p:nvPr/>
        </p:nvSpPr>
        <p:spPr>
          <a:xfrm>
            <a:off x="3306520"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11" name="Graphic 7"/>
          <p:cNvSpPr/>
          <p:nvPr/>
        </p:nvSpPr>
        <p:spPr>
          <a:xfrm>
            <a:off x="4968051"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35" name="Graphic 19"/>
          <p:cNvSpPr/>
          <p:nvPr/>
        </p:nvSpPr>
        <p:spPr>
          <a:xfrm>
            <a:off x="6629582"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36" name="Text Placeholder 22"/>
          <p:cNvSpPr>
            <a:spLocks noGrp="1"/>
          </p:cNvSpPr>
          <p:nvPr>
            <p:ph type="body" sz="quarter" idx="23" hasCustomPrompt="1"/>
          </p:nvPr>
        </p:nvSpPr>
        <p:spPr>
          <a:xfrm>
            <a:off x="1867864" y="1890968"/>
            <a:ext cx="693737" cy="334993"/>
          </a:xfrm>
        </p:spPr>
        <p:txBody>
          <a:bodyPr/>
          <a:lstStyle>
            <a:lvl1pPr marL="0" indent="0" algn="ctr">
              <a:buNone/>
              <a:defRPr sz="1800" b="0">
                <a:solidFill>
                  <a:srgbClr val="005776"/>
                </a:solidFill>
              </a:defRPr>
            </a:lvl1pPr>
          </a:lstStyle>
          <a:p>
            <a:pPr lvl="0"/>
            <a:r>
              <a:rPr lang="en-US" dirty="0"/>
              <a:t>01</a:t>
            </a:r>
            <a:endParaRPr lang="en-US" dirty="0"/>
          </a:p>
        </p:txBody>
      </p:sp>
      <p:sp>
        <p:nvSpPr>
          <p:cNvPr id="37" name="Text Placeholder 22"/>
          <p:cNvSpPr>
            <a:spLocks noGrp="1"/>
          </p:cNvSpPr>
          <p:nvPr>
            <p:ph type="body" sz="quarter" idx="24" hasCustomPrompt="1"/>
          </p:nvPr>
        </p:nvSpPr>
        <p:spPr>
          <a:xfrm>
            <a:off x="3532886" y="1890968"/>
            <a:ext cx="693737" cy="334993"/>
          </a:xfrm>
        </p:spPr>
        <p:txBody>
          <a:bodyPr/>
          <a:lstStyle>
            <a:lvl1pPr marL="0" indent="0" algn="ctr">
              <a:buNone/>
              <a:defRPr sz="1800" b="0">
                <a:solidFill>
                  <a:srgbClr val="005776"/>
                </a:solidFill>
              </a:defRPr>
            </a:lvl1pPr>
          </a:lstStyle>
          <a:p>
            <a:pPr lvl="0"/>
            <a:r>
              <a:rPr lang="en-US" dirty="0"/>
              <a:t>02</a:t>
            </a:r>
            <a:endParaRPr lang="en-US" dirty="0"/>
          </a:p>
        </p:txBody>
      </p:sp>
      <p:sp>
        <p:nvSpPr>
          <p:cNvPr id="38" name="Text Placeholder 22"/>
          <p:cNvSpPr>
            <a:spLocks noGrp="1"/>
          </p:cNvSpPr>
          <p:nvPr>
            <p:ph type="body" sz="quarter" idx="25" hasCustomPrompt="1"/>
          </p:nvPr>
        </p:nvSpPr>
        <p:spPr>
          <a:xfrm>
            <a:off x="5197908" y="1890968"/>
            <a:ext cx="693737" cy="334993"/>
          </a:xfrm>
        </p:spPr>
        <p:txBody>
          <a:bodyPr/>
          <a:lstStyle>
            <a:lvl1pPr marL="0" indent="0" algn="ctr">
              <a:buNone/>
              <a:defRPr sz="1800" b="0">
                <a:solidFill>
                  <a:srgbClr val="005776"/>
                </a:solidFill>
              </a:defRPr>
            </a:lvl1pPr>
          </a:lstStyle>
          <a:p>
            <a:pPr lvl="0"/>
            <a:r>
              <a:rPr lang="en-US" dirty="0"/>
              <a:t>03</a:t>
            </a:r>
            <a:endParaRPr lang="en-US" dirty="0"/>
          </a:p>
        </p:txBody>
      </p:sp>
      <p:sp>
        <p:nvSpPr>
          <p:cNvPr id="39" name="Text Placeholder 22"/>
          <p:cNvSpPr>
            <a:spLocks noGrp="1"/>
          </p:cNvSpPr>
          <p:nvPr>
            <p:ph type="body" sz="quarter" idx="26" hasCustomPrompt="1"/>
          </p:nvPr>
        </p:nvSpPr>
        <p:spPr>
          <a:xfrm>
            <a:off x="6862931" y="1890968"/>
            <a:ext cx="693737" cy="334993"/>
          </a:xfrm>
        </p:spPr>
        <p:txBody>
          <a:bodyPr/>
          <a:lstStyle>
            <a:lvl1pPr marL="0" indent="0" algn="ctr">
              <a:buNone/>
              <a:defRPr sz="1800" b="0">
                <a:solidFill>
                  <a:srgbClr val="005776"/>
                </a:solidFill>
              </a:defRPr>
            </a:lvl1pPr>
          </a:lstStyle>
          <a:p>
            <a:pPr lvl="0"/>
            <a:r>
              <a:rPr lang="en-US" dirty="0"/>
              <a:t>04</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cxnSp>
        <p:nvCxnSpPr>
          <p:cNvPr id="6" name="Straight Connector 5"/>
          <p:cNvCxnSpPr/>
          <p:nvPr userDrawn="1"/>
        </p:nvCxnSpPr>
        <p:spPr>
          <a:xfrm>
            <a:off x="4169980"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5831511"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cxnSp>
        <p:nvCxnSpPr>
          <p:cNvPr id="21" name="Straight Connector 20"/>
          <p:cNvCxnSpPr/>
          <p:nvPr userDrawn="1"/>
        </p:nvCxnSpPr>
        <p:spPr>
          <a:xfrm>
            <a:off x="7493042"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1"/>
          </p:nvPr>
        </p:nvSpPr>
        <p:spPr>
          <a:xfrm>
            <a:off x="3909466" y="3276600"/>
            <a:ext cx="1373655"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2" name="Text Placeholder 6"/>
          <p:cNvSpPr>
            <a:spLocks noGrp="1"/>
          </p:cNvSpPr>
          <p:nvPr>
            <p:ph type="body" sz="quarter" idx="12"/>
          </p:nvPr>
        </p:nvSpPr>
        <p:spPr>
          <a:xfrm>
            <a:off x="5578248" y="3276600"/>
            <a:ext cx="1373656"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3" name="Text Placeholder 6"/>
          <p:cNvSpPr>
            <a:spLocks noGrp="1"/>
          </p:cNvSpPr>
          <p:nvPr>
            <p:ph type="body" sz="quarter" idx="13"/>
          </p:nvPr>
        </p:nvSpPr>
        <p:spPr>
          <a:xfrm>
            <a:off x="7239778" y="3276600"/>
            <a:ext cx="1373657"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4" name="Text Placeholder 6"/>
          <p:cNvSpPr>
            <a:spLocks noGrp="1"/>
          </p:cNvSpPr>
          <p:nvPr>
            <p:ph type="body" sz="quarter" idx="14"/>
          </p:nvPr>
        </p:nvSpPr>
        <p:spPr>
          <a:xfrm>
            <a:off x="4031167"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5" name="Text Placeholder 6"/>
          <p:cNvSpPr>
            <a:spLocks noGrp="1"/>
          </p:cNvSpPr>
          <p:nvPr>
            <p:ph type="body" sz="quarter" idx="15"/>
          </p:nvPr>
        </p:nvSpPr>
        <p:spPr>
          <a:xfrm>
            <a:off x="4031167"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6" name="Text Placeholder 6"/>
          <p:cNvSpPr>
            <a:spLocks noGrp="1"/>
          </p:cNvSpPr>
          <p:nvPr>
            <p:ph type="body" sz="quarter" idx="16"/>
          </p:nvPr>
        </p:nvSpPr>
        <p:spPr>
          <a:xfrm>
            <a:off x="5682167"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7" name="Text Placeholder 6"/>
          <p:cNvSpPr>
            <a:spLocks noGrp="1"/>
          </p:cNvSpPr>
          <p:nvPr>
            <p:ph type="body" sz="quarter" idx="17"/>
          </p:nvPr>
        </p:nvSpPr>
        <p:spPr>
          <a:xfrm>
            <a:off x="5682167"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8" name="Text Placeholder 6"/>
          <p:cNvSpPr>
            <a:spLocks noGrp="1"/>
          </p:cNvSpPr>
          <p:nvPr>
            <p:ph type="body" sz="quarter" idx="18"/>
          </p:nvPr>
        </p:nvSpPr>
        <p:spPr>
          <a:xfrm>
            <a:off x="7358567"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9" name="Text Placeholder 6"/>
          <p:cNvSpPr>
            <a:spLocks noGrp="1"/>
          </p:cNvSpPr>
          <p:nvPr>
            <p:ph type="body" sz="quarter" idx="19"/>
          </p:nvPr>
        </p:nvSpPr>
        <p:spPr>
          <a:xfrm>
            <a:off x="7358567"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cxnSp>
        <p:nvCxnSpPr>
          <p:cNvPr id="31" name="Straight Connector 30"/>
          <p:cNvCxnSpPr/>
          <p:nvPr userDrawn="1"/>
        </p:nvCxnSpPr>
        <p:spPr>
          <a:xfrm>
            <a:off x="2512795"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6"/>
          <p:cNvSpPr>
            <a:spLocks noGrp="1"/>
          </p:cNvSpPr>
          <p:nvPr>
            <p:ph type="body" sz="quarter" idx="20"/>
          </p:nvPr>
        </p:nvSpPr>
        <p:spPr>
          <a:xfrm>
            <a:off x="2257507" y="3276600"/>
            <a:ext cx="1373654"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3" name="Text Placeholder 6"/>
          <p:cNvSpPr>
            <a:spLocks noGrp="1"/>
          </p:cNvSpPr>
          <p:nvPr>
            <p:ph type="body" sz="quarter" idx="21"/>
          </p:nvPr>
        </p:nvSpPr>
        <p:spPr>
          <a:xfrm>
            <a:off x="2373982"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4" name="Text Placeholder 6"/>
          <p:cNvSpPr>
            <a:spLocks noGrp="1"/>
          </p:cNvSpPr>
          <p:nvPr>
            <p:ph type="body" sz="quarter" idx="22"/>
          </p:nvPr>
        </p:nvSpPr>
        <p:spPr>
          <a:xfrm>
            <a:off x="2373982"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cxnSp>
        <p:nvCxnSpPr>
          <p:cNvPr id="36" name="Straight Connector 35"/>
          <p:cNvCxnSpPr/>
          <p:nvPr userDrawn="1"/>
        </p:nvCxnSpPr>
        <p:spPr>
          <a:xfrm>
            <a:off x="857313"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7" name="Text Placeholder 6"/>
          <p:cNvSpPr>
            <a:spLocks noGrp="1"/>
          </p:cNvSpPr>
          <p:nvPr>
            <p:ph type="body" sz="quarter" idx="23"/>
          </p:nvPr>
        </p:nvSpPr>
        <p:spPr>
          <a:xfrm>
            <a:off x="593336" y="3276600"/>
            <a:ext cx="1371952"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8" name="Text Placeholder 6"/>
          <p:cNvSpPr>
            <a:spLocks noGrp="1"/>
          </p:cNvSpPr>
          <p:nvPr>
            <p:ph type="body" sz="quarter" idx="24"/>
          </p:nvPr>
        </p:nvSpPr>
        <p:spPr>
          <a:xfrm>
            <a:off x="71850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9" name="Text Placeholder 6"/>
          <p:cNvSpPr>
            <a:spLocks noGrp="1"/>
          </p:cNvSpPr>
          <p:nvPr>
            <p:ph type="body" sz="quarter" idx="25"/>
          </p:nvPr>
        </p:nvSpPr>
        <p:spPr>
          <a:xfrm>
            <a:off x="71850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5" name="Graphic 29"/>
          <p:cNvSpPr/>
          <p:nvPr/>
        </p:nvSpPr>
        <p:spPr>
          <a:xfrm>
            <a:off x="2375739"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9" name="Graphic 3"/>
          <p:cNvSpPr/>
          <p:nvPr/>
        </p:nvSpPr>
        <p:spPr>
          <a:xfrm>
            <a:off x="4032924"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11" name="Graphic 7"/>
          <p:cNvSpPr/>
          <p:nvPr/>
        </p:nvSpPr>
        <p:spPr>
          <a:xfrm>
            <a:off x="5694455"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40" name="Graphic 19"/>
          <p:cNvSpPr/>
          <p:nvPr/>
        </p:nvSpPr>
        <p:spPr>
          <a:xfrm>
            <a:off x="7355986"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41" name="Graphic 34"/>
          <p:cNvSpPr/>
          <p:nvPr/>
        </p:nvSpPr>
        <p:spPr>
          <a:xfrm>
            <a:off x="720257"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42" name="Text Placeholder 22"/>
          <p:cNvSpPr>
            <a:spLocks noGrp="1"/>
          </p:cNvSpPr>
          <p:nvPr>
            <p:ph type="body" sz="quarter" idx="26" hasCustomPrompt="1"/>
          </p:nvPr>
        </p:nvSpPr>
        <p:spPr>
          <a:xfrm>
            <a:off x="932444" y="1890968"/>
            <a:ext cx="693737" cy="334993"/>
          </a:xfrm>
        </p:spPr>
        <p:txBody>
          <a:bodyPr/>
          <a:lstStyle>
            <a:lvl1pPr marL="0" indent="0" algn="ctr">
              <a:buNone/>
              <a:defRPr sz="1800" b="0">
                <a:solidFill>
                  <a:srgbClr val="005776"/>
                </a:solidFill>
              </a:defRPr>
            </a:lvl1pPr>
          </a:lstStyle>
          <a:p>
            <a:pPr lvl="0"/>
            <a:r>
              <a:rPr lang="en-US" dirty="0"/>
              <a:t>01</a:t>
            </a:r>
            <a:endParaRPr lang="en-US" dirty="0"/>
          </a:p>
        </p:txBody>
      </p:sp>
      <p:sp>
        <p:nvSpPr>
          <p:cNvPr id="43" name="Text Placeholder 22"/>
          <p:cNvSpPr>
            <a:spLocks noGrp="1"/>
          </p:cNvSpPr>
          <p:nvPr>
            <p:ph type="body" sz="quarter" idx="27" hasCustomPrompt="1"/>
          </p:nvPr>
        </p:nvSpPr>
        <p:spPr>
          <a:xfrm>
            <a:off x="2597466" y="1890968"/>
            <a:ext cx="693737" cy="334993"/>
          </a:xfrm>
        </p:spPr>
        <p:txBody>
          <a:bodyPr/>
          <a:lstStyle>
            <a:lvl1pPr marL="0" indent="0" algn="ctr">
              <a:buNone/>
              <a:defRPr sz="1800" b="0">
                <a:solidFill>
                  <a:srgbClr val="005776"/>
                </a:solidFill>
              </a:defRPr>
            </a:lvl1pPr>
          </a:lstStyle>
          <a:p>
            <a:pPr lvl="0"/>
            <a:r>
              <a:rPr lang="en-US" dirty="0"/>
              <a:t>02</a:t>
            </a:r>
            <a:endParaRPr lang="en-US" dirty="0"/>
          </a:p>
        </p:txBody>
      </p:sp>
      <p:sp>
        <p:nvSpPr>
          <p:cNvPr id="44" name="Text Placeholder 22"/>
          <p:cNvSpPr>
            <a:spLocks noGrp="1"/>
          </p:cNvSpPr>
          <p:nvPr>
            <p:ph type="body" sz="quarter" idx="28" hasCustomPrompt="1"/>
          </p:nvPr>
        </p:nvSpPr>
        <p:spPr>
          <a:xfrm>
            <a:off x="4262488" y="1890968"/>
            <a:ext cx="693737" cy="334993"/>
          </a:xfrm>
        </p:spPr>
        <p:txBody>
          <a:bodyPr/>
          <a:lstStyle>
            <a:lvl1pPr marL="0" indent="0" algn="ctr">
              <a:buNone/>
              <a:defRPr sz="1800" b="0">
                <a:solidFill>
                  <a:srgbClr val="005776"/>
                </a:solidFill>
              </a:defRPr>
            </a:lvl1pPr>
          </a:lstStyle>
          <a:p>
            <a:pPr lvl="0"/>
            <a:r>
              <a:rPr lang="en-US" dirty="0"/>
              <a:t>03</a:t>
            </a:r>
            <a:endParaRPr lang="en-US" dirty="0"/>
          </a:p>
        </p:txBody>
      </p:sp>
      <p:sp>
        <p:nvSpPr>
          <p:cNvPr id="45" name="Text Placeholder 22"/>
          <p:cNvSpPr>
            <a:spLocks noGrp="1"/>
          </p:cNvSpPr>
          <p:nvPr>
            <p:ph type="body" sz="quarter" idx="29" hasCustomPrompt="1"/>
          </p:nvPr>
        </p:nvSpPr>
        <p:spPr>
          <a:xfrm>
            <a:off x="5927511" y="1890968"/>
            <a:ext cx="693737" cy="334993"/>
          </a:xfrm>
        </p:spPr>
        <p:txBody>
          <a:bodyPr/>
          <a:lstStyle>
            <a:lvl1pPr marL="0" indent="0" algn="ctr">
              <a:buNone/>
              <a:defRPr sz="1800" b="0">
                <a:solidFill>
                  <a:srgbClr val="005776"/>
                </a:solidFill>
              </a:defRPr>
            </a:lvl1pPr>
          </a:lstStyle>
          <a:p>
            <a:pPr lvl="0"/>
            <a:r>
              <a:rPr lang="en-US" dirty="0"/>
              <a:t>04</a:t>
            </a:r>
            <a:endParaRPr lang="en-US" dirty="0"/>
          </a:p>
        </p:txBody>
      </p:sp>
      <p:sp>
        <p:nvSpPr>
          <p:cNvPr id="46" name="Text Placeholder 22"/>
          <p:cNvSpPr>
            <a:spLocks noGrp="1"/>
          </p:cNvSpPr>
          <p:nvPr>
            <p:ph type="body" sz="quarter" idx="30" hasCustomPrompt="1"/>
          </p:nvPr>
        </p:nvSpPr>
        <p:spPr>
          <a:xfrm>
            <a:off x="7598655" y="1890968"/>
            <a:ext cx="693737" cy="334993"/>
          </a:xfrm>
        </p:spPr>
        <p:txBody>
          <a:bodyPr/>
          <a:lstStyle>
            <a:lvl1pPr marL="0" indent="0" algn="ctr">
              <a:buNone/>
              <a:defRPr sz="1800" b="0">
                <a:solidFill>
                  <a:srgbClr val="005776"/>
                </a:solidFill>
              </a:defRPr>
            </a:lvl1pPr>
          </a:lstStyle>
          <a:p>
            <a:pPr lvl="0"/>
            <a:r>
              <a:rPr lang="en-US" dirty="0"/>
              <a:t>05</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dirty="0"/>
          </a:p>
        </p:txBody>
      </p:sp>
      <p:sp>
        <p:nvSpPr>
          <p:cNvPr id="7" name="Text Placeholder 4"/>
          <p:cNvSpPr>
            <a:spLocks noGrp="1"/>
          </p:cNvSpPr>
          <p:nvPr>
            <p:ph type="body" sz="quarter" idx="11"/>
          </p:nvPr>
        </p:nvSpPr>
        <p:spPr>
          <a:xfrm>
            <a:off x="457200" y="975278"/>
            <a:ext cx="8201025" cy="3445524"/>
          </a:xfrm>
          <a:prstGeom prst="rect">
            <a:avLst/>
          </a:prstGeom>
        </p:spPr>
        <p:txBody>
          <a:bodyPr/>
          <a:lstStyle>
            <a:lvl1pPr marL="285750" indent="-285750" algn="l">
              <a:lnSpc>
                <a:spcPct val="100000"/>
              </a:lnSpc>
              <a:spcAft>
                <a:spcPts val="900"/>
              </a:spcAft>
              <a:buClr>
                <a:schemeClr val="bg2"/>
              </a:buClr>
              <a:buSzPct val="100000"/>
              <a:buFont typeface="Arial" panose="020B0604020202020204" pitchFamily="34" charset="0"/>
              <a:buChar char="•"/>
              <a:defRPr/>
            </a:lvl1pPr>
            <a:lvl2pPr marL="457200" indent="-228600">
              <a:lnSpc>
                <a:spcPct val="100000"/>
              </a:lnSpc>
              <a:spcAft>
                <a:spcPts val="900"/>
              </a:spcAft>
              <a:buClr>
                <a:schemeClr val="bg2"/>
              </a:buClr>
              <a:buSzPct val="100000"/>
              <a:buFont typeface="Arial" panose="020B0604020202020204" pitchFamily="34" charset="0"/>
              <a:buChar char="•"/>
              <a:defRPr/>
            </a:lvl2pPr>
            <a:lvl3pPr marL="685800" indent="-228600">
              <a:lnSpc>
                <a:spcPct val="100000"/>
              </a:lnSpc>
              <a:spcAft>
                <a:spcPts val="900"/>
              </a:spcAft>
              <a:buClr>
                <a:schemeClr val="bg2"/>
              </a:buClr>
              <a:buSzPct val="100000"/>
              <a:buFont typeface="Arial" panose="020B0604020202020204" pitchFamily="34" charset="0"/>
              <a:buChar char="•"/>
              <a:defRPr/>
            </a:lvl3pPr>
            <a:lvl4pPr marL="914400" indent="-228600">
              <a:lnSpc>
                <a:spcPct val="100000"/>
              </a:lnSpc>
              <a:spcAft>
                <a:spcPts val="900"/>
              </a:spcAft>
              <a:buClr>
                <a:schemeClr val="bg2"/>
              </a:buClr>
              <a:buSzPct val="100000"/>
              <a:buFont typeface="Arial" panose="020B0604020202020204" pitchFamily="34" charset="0"/>
              <a:buChar char="•"/>
              <a:defRPr/>
            </a:lvl4pPr>
            <a:lvl5pPr marL="1143000" indent="-228600">
              <a:lnSpc>
                <a:spcPct val="100000"/>
              </a:lnSpc>
              <a:spcAft>
                <a:spcPts val="900"/>
              </a:spcAft>
              <a:buClr>
                <a:schemeClr val="bg2"/>
              </a:buClr>
              <a:buSzPct val="100000"/>
              <a:buFont typeface="Arial" panose="020B0604020202020204" pitchFamily="34" charset="0"/>
              <a:buChar char="•"/>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0" name="Group 9"/>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2" name="Freeform 11"/>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dirty="0"/>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cxnSp>
        <p:nvCxnSpPr>
          <p:cNvPr id="4" name="Straight Connector 3"/>
          <p:cNvCxnSpPr/>
          <p:nvPr userDrawn="1"/>
        </p:nvCxnSpPr>
        <p:spPr>
          <a:xfrm flipH="1">
            <a:off x="3127805" y="0"/>
            <a:ext cx="2888389" cy="5158598"/>
          </a:xfrm>
          <a:prstGeom prst="line">
            <a:avLst/>
          </a:prstGeom>
          <a:ln w="12700">
            <a:solidFill>
              <a:srgbClr val="FA4616"/>
            </a:solidFill>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3870193" y="2664105"/>
            <a:ext cx="822358" cy="8223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436075" y="1657037"/>
            <a:ext cx="822358" cy="8223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6"/>
          <p:cNvSpPr>
            <a:spLocks noGrp="1"/>
          </p:cNvSpPr>
          <p:nvPr>
            <p:ph type="body" sz="quarter" idx="14" hasCustomPrompt="1"/>
          </p:nvPr>
        </p:nvSpPr>
        <p:spPr>
          <a:xfrm>
            <a:off x="2557183" y="2878983"/>
            <a:ext cx="1141243" cy="192232"/>
          </a:xfrm>
        </p:spPr>
        <p:txBody>
          <a:bodyPr/>
          <a:lstStyle>
            <a:lvl1pPr marL="0" indent="0" algn="r">
              <a:buNone/>
              <a:defRPr sz="12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Title</a:t>
            </a:r>
            <a:endParaRPr lang="en-US" dirty="0"/>
          </a:p>
        </p:txBody>
      </p:sp>
      <p:sp>
        <p:nvSpPr>
          <p:cNvPr id="13" name="Text Placeholder 6"/>
          <p:cNvSpPr>
            <a:spLocks noGrp="1"/>
          </p:cNvSpPr>
          <p:nvPr>
            <p:ph type="body" sz="quarter" idx="15" hasCustomPrompt="1"/>
          </p:nvPr>
        </p:nvSpPr>
        <p:spPr>
          <a:xfrm>
            <a:off x="2557183" y="3082183"/>
            <a:ext cx="1141243" cy="192232"/>
          </a:xfrm>
        </p:spPr>
        <p:txBody>
          <a:bodyPr/>
          <a:lstStyle>
            <a:lvl1pPr marL="0" indent="0" algn="r">
              <a:buNone/>
              <a:defRPr sz="105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Subtitle</a:t>
            </a:r>
            <a:endParaRPr lang="en-US" dirty="0"/>
          </a:p>
        </p:txBody>
      </p:sp>
      <p:sp>
        <p:nvSpPr>
          <p:cNvPr id="14" name="Text Placeholder 6"/>
          <p:cNvSpPr>
            <a:spLocks noGrp="1"/>
          </p:cNvSpPr>
          <p:nvPr>
            <p:ph type="body" sz="quarter" idx="16" hasCustomPrompt="1"/>
          </p:nvPr>
        </p:nvSpPr>
        <p:spPr>
          <a:xfrm>
            <a:off x="3127804" y="1845625"/>
            <a:ext cx="1141243" cy="192232"/>
          </a:xfrm>
        </p:spPr>
        <p:txBody>
          <a:bodyPr/>
          <a:lstStyle>
            <a:lvl1pPr marL="0" indent="0" algn="r">
              <a:buNone/>
              <a:defRPr sz="12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Title</a:t>
            </a:r>
            <a:endParaRPr lang="en-US" dirty="0"/>
          </a:p>
        </p:txBody>
      </p:sp>
      <p:sp>
        <p:nvSpPr>
          <p:cNvPr id="15" name="Text Placeholder 6"/>
          <p:cNvSpPr>
            <a:spLocks noGrp="1"/>
          </p:cNvSpPr>
          <p:nvPr>
            <p:ph type="body" sz="quarter" idx="17" hasCustomPrompt="1"/>
          </p:nvPr>
        </p:nvSpPr>
        <p:spPr>
          <a:xfrm>
            <a:off x="3127804" y="2048825"/>
            <a:ext cx="1141243" cy="192232"/>
          </a:xfrm>
        </p:spPr>
        <p:txBody>
          <a:bodyPr/>
          <a:lstStyle>
            <a:lvl1pPr marL="0" indent="0" algn="r">
              <a:buNone/>
              <a:defRPr sz="105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Subtitle</a:t>
            </a:r>
            <a:endParaRPr lang="en-US" dirty="0"/>
          </a:p>
        </p:txBody>
      </p:sp>
      <p:sp>
        <p:nvSpPr>
          <p:cNvPr id="17" name="Text Placeholder 16"/>
          <p:cNvSpPr>
            <a:spLocks noGrp="1"/>
          </p:cNvSpPr>
          <p:nvPr>
            <p:ph type="body" sz="quarter" idx="18" hasCustomPrompt="1"/>
          </p:nvPr>
        </p:nvSpPr>
        <p:spPr>
          <a:xfrm>
            <a:off x="4019015" y="2886132"/>
            <a:ext cx="500063" cy="381985"/>
          </a:xfrm>
        </p:spPr>
        <p:txBody>
          <a:bodyPr/>
          <a:lstStyle>
            <a:lvl1pPr marL="0" indent="0" algn="ctr">
              <a:buNone/>
              <a:defRPr sz="1800">
                <a:solidFill>
                  <a:srgbClr val="005776"/>
                </a:solidFill>
              </a:defRPr>
            </a:lvl1pPr>
          </a:lstStyle>
          <a:p>
            <a:pPr lvl="0"/>
            <a:r>
              <a:rPr lang="en-US" dirty="0"/>
              <a:t>01</a:t>
            </a:r>
            <a:endParaRPr lang="en-US" dirty="0"/>
          </a:p>
        </p:txBody>
      </p:sp>
      <p:sp>
        <p:nvSpPr>
          <p:cNvPr id="18" name="Text Placeholder 16"/>
          <p:cNvSpPr>
            <a:spLocks noGrp="1"/>
          </p:cNvSpPr>
          <p:nvPr>
            <p:ph type="body" sz="quarter" idx="19" hasCustomPrompt="1"/>
          </p:nvPr>
        </p:nvSpPr>
        <p:spPr>
          <a:xfrm>
            <a:off x="4607594" y="1877139"/>
            <a:ext cx="500063" cy="381985"/>
          </a:xfrm>
        </p:spPr>
        <p:txBody>
          <a:bodyPr/>
          <a:lstStyle>
            <a:lvl1pPr marL="0" indent="0" algn="ctr">
              <a:buNone/>
              <a:defRPr sz="1800">
                <a:solidFill>
                  <a:srgbClr val="005776"/>
                </a:solidFill>
              </a:defRPr>
            </a:lvl1pPr>
          </a:lstStyle>
          <a:p>
            <a:pPr lvl="0"/>
            <a:r>
              <a:rPr lang="en-US" dirty="0"/>
              <a:t>02</a:t>
            </a:r>
            <a:endParaRPr lang="en-US" dirty="0"/>
          </a:p>
        </p:txBody>
      </p:sp>
      <p:grpSp>
        <p:nvGrpSpPr>
          <p:cNvPr id="16" name="Group 15"/>
          <p:cNvGrpSpPr/>
          <p:nvPr userDrawn="1"/>
        </p:nvGrpSpPr>
        <p:grpSpPr>
          <a:xfrm>
            <a:off x="7773406" y="4735113"/>
            <a:ext cx="913394" cy="187391"/>
            <a:chOff x="3587766" y="2914650"/>
            <a:chExt cx="5014294" cy="1028736"/>
          </a:xfrm>
        </p:grpSpPr>
        <p:sp>
          <p:nvSpPr>
            <p:cNvPr id="19" name="Freeform 18"/>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0" name="Freeform 19"/>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cxnSp>
        <p:nvCxnSpPr>
          <p:cNvPr id="4" name="Straight Connector 3"/>
          <p:cNvCxnSpPr/>
          <p:nvPr userDrawn="1"/>
        </p:nvCxnSpPr>
        <p:spPr>
          <a:xfrm flipH="1">
            <a:off x="3127805" y="0"/>
            <a:ext cx="2888389" cy="5158598"/>
          </a:xfrm>
          <a:prstGeom prst="line">
            <a:avLst/>
          </a:prstGeom>
          <a:ln w="12700">
            <a:solidFill>
              <a:srgbClr val="FA4616"/>
            </a:solidFill>
          </a:ln>
        </p:spPr>
        <p:style>
          <a:lnRef idx="1">
            <a:schemeClr val="accent1"/>
          </a:lnRef>
          <a:fillRef idx="0">
            <a:schemeClr val="accent1"/>
          </a:fillRef>
          <a:effectRef idx="0">
            <a:schemeClr val="accent1"/>
          </a:effectRef>
          <a:fontRef idx="minor">
            <a:schemeClr val="tx1"/>
          </a:fontRef>
        </p:style>
      </p:cxnSp>
      <p:sp>
        <p:nvSpPr>
          <p:cNvPr id="12" name="Text Placeholder 6"/>
          <p:cNvSpPr>
            <a:spLocks noGrp="1"/>
          </p:cNvSpPr>
          <p:nvPr>
            <p:ph type="body" sz="quarter" idx="14" hasCustomPrompt="1"/>
          </p:nvPr>
        </p:nvSpPr>
        <p:spPr>
          <a:xfrm>
            <a:off x="2234638" y="3545741"/>
            <a:ext cx="1141243" cy="192232"/>
          </a:xfrm>
        </p:spPr>
        <p:txBody>
          <a:bodyPr/>
          <a:lstStyle>
            <a:lvl1pPr marL="0" indent="0" algn="r">
              <a:buNone/>
              <a:defRPr sz="12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Title</a:t>
            </a:r>
            <a:endParaRPr lang="en-US" dirty="0"/>
          </a:p>
        </p:txBody>
      </p:sp>
      <p:sp>
        <p:nvSpPr>
          <p:cNvPr id="13" name="Text Placeholder 6"/>
          <p:cNvSpPr>
            <a:spLocks noGrp="1"/>
          </p:cNvSpPr>
          <p:nvPr>
            <p:ph type="body" sz="quarter" idx="15" hasCustomPrompt="1"/>
          </p:nvPr>
        </p:nvSpPr>
        <p:spPr>
          <a:xfrm>
            <a:off x="2234638" y="3748941"/>
            <a:ext cx="1141243" cy="192232"/>
          </a:xfrm>
        </p:spPr>
        <p:txBody>
          <a:bodyPr/>
          <a:lstStyle>
            <a:lvl1pPr marL="0" indent="0" algn="r">
              <a:buNone/>
              <a:defRPr sz="105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Subtitle</a:t>
            </a:r>
            <a:endParaRPr lang="en-US" dirty="0"/>
          </a:p>
        </p:txBody>
      </p:sp>
      <p:sp>
        <p:nvSpPr>
          <p:cNvPr id="14" name="Text Placeholder 6"/>
          <p:cNvSpPr>
            <a:spLocks noGrp="1"/>
          </p:cNvSpPr>
          <p:nvPr>
            <p:ph type="body" sz="quarter" idx="16" hasCustomPrompt="1"/>
          </p:nvPr>
        </p:nvSpPr>
        <p:spPr>
          <a:xfrm>
            <a:off x="2846498" y="2528886"/>
            <a:ext cx="1141243" cy="192232"/>
          </a:xfrm>
        </p:spPr>
        <p:txBody>
          <a:bodyPr/>
          <a:lstStyle>
            <a:lvl1pPr marL="0" indent="0" algn="r">
              <a:buNone/>
              <a:defRPr sz="12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Title</a:t>
            </a:r>
            <a:endParaRPr lang="en-US" dirty="0"/>
          </a:p>
        </p:txBody>
      </p:sp>
      <p:sp>
        <p:nvSpPr>
          <p:cNvPr id="15" name="Text Placeholder 6"/>
          <p:cNvSpPr>
            <a:spLocks noGrp="1"/>
          </p:cNvSpPr>
          <p:nvPr>
            <p:ph type="body" sz="quarter" idx="17" hasCustomPrompt="1"/>
          </p:nvPr>
        </p:nvSpPr>
        <p:spPr>
          <a:xfrm>
            <a:off x="2846498" y="2732086"/>
            <a:ext cx="1141243" cy="192232"/>
          </a:xfrm>
        </p:spPr>
        <p:txBody>
          <a:bodyPr/>
          <a:lstStyle>
            <a:lvl1pPr marL="0" indent="0" algn="r">
              <a:buNone/>
              <a:defRPr sz="105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Subtitle</a:t>
            </a:r>
            <a:endParaRPr lang="en-US" dirty="0"/>
          </a:p>
        </p:txBody>
      </p:sp>
      <p:sp>
        <p:nvSpPr>
          <p:cNvPr id="19" name="Oval 18"/>
          <p:cNvSpPr/>
          <p:nvPr/>
        </p:nvSpPr>
        <p:spPr>
          <a:xfrm>
            <a:off x="3521337" y="3329215"/>
            <a:ext cx="822358" cy="8223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133197" y="2322147"/>
            <a:ext cx="822358" cy="8223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4647204" y="1315079"/>
            <a:ext cx="822358" cy="8223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p:cNvSpPr>
            <a:spLocks noGrp="1"/>
          </p:cNvSpPr>
          <p:nvPr>
            <p:ph type="body" sz="quarter" idx="18" hasCustomPrompt="1"/>
          </p:nvPr>
        </p:nvSpPr>
        <p:spPr>
          <a:xfrm>
            <a:off x="3682484" y="3549401"/>
            <a:ext cx="500063" cy="381985"/>
          </a:xfrm>
        </p:spPr>
        <p:txBody>
          <a:bodyPr/>
          <a:lstStyle>
            <a:lvl1pPr marL="0" indent="0" algn="ctr">
              <a:buNone/>
              <a:defRPr sz="1800">
                <a:solidFill>
                  <a:srgbClr val="005776"/>
                </a:solidFill>
              </a:defRPr>
            </a:lvl1pPr>
          </a:lstStyle>
          <a:p>
            <a:pPr lvl="0"/>
            <a:r>
              <a:rPr lang="en-US" dirty="0"/>
              <a:t>01</a:t>
            </a:r>
            <a:endParaRPr lang="en-US" dirty="0"/>
          </a:p>
        </p:txBody>
      </p:sp>
      <p:sp>
        <p:nvSpPr>
          <p:cNvPr id="18" name="Text Placeholder 16"/>
          <p:cNvSpPr>
            <a:spLocks noGrp="1"/>
          </p:cNvSpPr>
          <p:nvPr>
            <p:ph type="body" sz="quarter" idx="19" hasCustomPrompt="1"/>
          </p:nvPr>
        </p:nvSpPr>
        <p:spPr>
          <a:xfrm>
            <a:off x="4294344" y="2542333"/>
            <a:ext cx="500063" cy="381985"/>
          </a:xfrm>
        </p:spPr>
        <p:txBody>
          <a:bodyPr/>
          <a:lstStyle>
            <a:lvl1pPr marL="0" indent="0" algn="ctr">
              <a:buNone/>
              <a:defRPr sz="1800">
                <a:solidFill>
                  <a:srgbClr val="005776"/>
                </a:solidFill>
              </a:defRPr>
            </a:lvl1pPr>
          </a:lstStyle>
          <a:p>
            <a:pPr lvl="0"/>
            <a:r>
              <a:rPr lang="en-US" dirty="0"/>
              <a:t>02</a:t>
            </a:r>
            <a:endParaRPr lang="en-US" dirty="0"/>
          </a:p>
        </p:txBody>
      </p:sp>
      <p:sp>
        <p:nvSpPr>
          <p:cNvPr id="27" name="Text Placeholder 16"/>
          <p:cNvSpPr>
            <a:spLocks noGrp="1"/>
          </p:cNvSpPr>
          <p:nvPr>
            <p:ph type="body" sz="quarter" idx="20" hasCustomPrompt="1"/>
          </p:nvPr>
        </p:nvSpPr>
        <p:spPr>
          <a:xfrm>
            <a:off x="4794407" y="1535265"/>
            <a:ext cx="500063" cy="381985"/>
          </a:xfrm>
        </p:spPr>
        <p:txBody>
          <a:bodyPr/>
          <a:lstStyle>
            <a:lvl1pPr marL="0" indent="0" algn="ctr">
              <a:buNone/>
              <a:defRPr sz="1800">
                <a:solidFill>
                  <a:srgbClr val="005776"/>
                </a:solidFill>
              </a:defRPr>
            </a:lvl1pPr>
          </a:lstStyle>
          <a:p>
            <a:pPr lvl="0"/>
            <a:r>
              <a:rPr lang="en-US" dirty="0"/>
              <a:t>03</a:t>
            </a:r>
            <a:endParaRPr lang="en-US" dirty="0"/>
          </a:p>
        </p:txBody>
      </p:sp>
      <p:sp>
        <p:nvSpPr>
          <p:cNvPr id="28" name="Text Placeholder 6"/>
          <p:cNvSpPr>
            <a:spLocks noGrp="1"/>
          </p:cNvSpPr>
          <p:nvPr>
            <p:ph type="body" sz="quarter" idx="21" hasCustomPrompt="1"/>
          </p:nvPr>
        </p:nvSpPr>
        <p:spPr>
          <a:xfrm>
            <a:off x="3316883" y="1530403"/>
            <a:ext cx="1141243" cy="192232"/>
          </a:xfrm>
        </p:spPr>
        <p:txBody>
          <a:bodyPr/>
          <a:lstStyle>
            <a:lvl1pPr marL="0" indent="0" algn="r">
              <a:buNone/>
              <a:defRPr sz="12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Title</a:t>
            </a:r>
            <a:endParaRPr lang="en-US" dirty="0"/>
          </a:p>
        </p:txBody>
      </p:sp>
      <p:sp>
        <p:nvSpPr>
          <p:cNvPr id="29" name="Text Placeholder 6"/>
          <p:cNvSpPr>
            <a:spLocks noGrp="1"/>
          </p:cNvSpPr>
          <p:nvPr>
            <p:ph type="body" sz="quarter" idx="22" hasCustomPrompt="1"/>
          </p:nvPr>
        </p:nvSpPr>
        <p:spPr>
          <a:xfrm>
            <a:off x="3316883" y="1733603"/>
            <a:ext cx="1141243" cy="192232"/>
          </a:xfrm>
        </p:spPr>
        <p:txBody>
          <a:bodyPr/>
          <a:lstStyle>
            <a:lvl1pPr marL="0" indent="0" algn="r">
              <a:buNone/>
              <a:defRPr sz="105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Subtitle</a:t>
            </a:r>
            <a:endParaRPr lang="en-US" dirty="0"/>
          </a:p>
        </p:txBody>
      </p:sp>
      <p:grpSp>
        <p:nvGrpSpPr>
          <p:cNvPr id="20" name="Group 19"/>
          <p:cNvGrpSpPr/>
          <p:nvPr userDrawn="1"/>
        </p:nvGrpSpPr>
        <p:grpSpPr>
          <a:xfrm>
            <a:off x="7773406" y="4735113"/>
            <a:ext cx="913394" cy="187391"/>
            <a:chOff x="3587766" y="2914650"/>
            <a:chExt cx="5014294" cy="1028736"/>
          </a:xfrm>
        </p:grpSpPr>
        <p:sp>
          <p:nvSpPr>
            <p:cNvPr id="21" name="Freeform 2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3" name="Freeform 2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30" name="Freeform 29"/>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31" name="Freeform 30"/>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32" name="Freeform 31"/>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cxnSp>
        <p:nvCxnSpPr>
          <p:cNvPr id="4" name="Straight Connector 3"/>
          <p:cNvCxnSpPr/>
          <p:nvPr userDrawn="1"/>
        </p:nvCxnSpPr>
        <p:spPr>
          <a:xfrm flipH="1">
            <a:off x="3127805" y="0"/>
            <a:ext cx="2888389" cy="5158598"/>
          </a:xfrm>
          <a:prstGeom prst="line">
            <a:avLst/>
          </a:prstGeom>
          <a:ln w="12700">
            <a:solidFill>
              <a:srgbClr val="FA4616"/>
            </a:solidFill>
          </a:ln>
        </p:spPr>
        <p:style>
          <a:lnRef idx="1">
            <a:schemeClr val="accent1"/>
          </a:lnRef>
          <a:fillRef idx="0">
            <a:schemeClr val="accent1"/>
          </a:fillRef>
          <a:effectRef idx="0">
            <a:schemeClr val="accent1"/>
          </a:effectRef>
          <a:fontRef idx="minor">
            <a:schemeClr val="tx1"/>
          </a:fontRef>
        </p:style>
      </p:cxnSp>
      <p:sp>
        <p:nvSpPr>
          <p:cNvPr id="12" name="Text Placeholder 6"/>
          <p:cNvSpPr>
            <a:spLocks noGrp="1"/>
          </p:cNvSpPr>
          <p:nvPr>
            <p:ph type="body" sz="quarter" idx="14" hasCustomPrompt="1"/>
          </p:nvPr>
        </p:nvSpPr>
        <p:spPr>
          <a:xfrm>
            <a:off x="1986562" y="3882601"/>
            <a:ext cx="1141243" cy="192232"/>
          </a:xfrm>
        </p:spPr>
        <p:txBody>
          <a:bodyPr/>
          <a:lstStyle>
            <a:lvl1pPr marL="0" indent="0" algn="r">
              <a:buNone/>
              <a:defRPr sz="12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Title</a:t>
            </a:r>
            <a:endParaRPr lang="en-US" dirty="0"/>
          </a:p>
        </p:txBody>
      </p:sp>
      <p:sp>
        <p:nvSpPr>
          <p:cNvPr id="13" name="Text Placeholder 6"/>
          <p:cNvSpPr>
            <a:spLocks noGrp="1"/>
          </p:cNvSpPr>
          <p:nvPr>
            <p:ph type="body" sz="quarter" idx="15" hasCustomPrompt="1"/>
          </p:nvPr>
        </p:nvSpPr>
        <p:spPr>
          <a:xfrm>
            <a:off x="1986562" y="4085801"/>
            <a:ext cx="1141243" cy="192232"/>
          </a:xfrm>
        </p:spPr>
        <p:txBody>
          <a:bodyPr/>
          <a:lstStyle>
            <a:lvl1pPr marL="0" indent="0" algn="r">
              <a:buNone/>
              <a:defRPr sz="105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Subtitle</a:t>
            </a:r>
            <a:endParaRPr lang="en-US" dirty="0"/>
          </a:p>
        </p:txBody>
      </p:sp>
      <p:sp>
        <p:nvSpPr>
          <p:cNvPr id="14" name="Text Placeholder 6"/>
          <p:cNvSpPr>
            <a:spLocks noGrp="1"/>
          </p:cNvSpPr>
          <p:nvPr>
            <p:ph type="body" sz="quarter" idx="16" hasCustomPrompt="1"/>
          </p:nvPr>
        </p:nvSpPr>
        <p:spPr>
          <a:xfrm>
            <a:off x="2557183" y="2865746"/>
            <a:ext cx="1141243" cy="192232"/>
          </a:xfrm>
        </p:spPr>
        <p:txBody>
          <a:bodyPr/>
          <a:lstStyle>
            <a:lvl1pPr marL="0" indent="0" algn="r">
              <a:buNone/>
              <a:defRPr sz="12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Title</a:t>
            </a:r>
            <a:endParaRPr lang="en-US" dirty="0"/>
          </a:p>
        </p:txBody>
      </p:sp>
      <p:sp>
        <p:nvSpPr>
          <p:cNvPr id="15" name="Text Placeholder 6"/>
          <p:cNvSpPr>
            <a:spLocks noGrp="1"/>
          </p:cNvSpPr>
          <p:nvPr>
            <p:ph type="body" sz="quarter" idx="17" hasCustomPrompt="1"/>
          </p:nvPr>
        </p:nvSpPr>
        <p:spPr>
          <a:xfrm>
            <a:off x="2557183" y="3068946"/>
            <a:ext cx="1141243" cy="192232"/>
          </a:xfrm>
        </p:spPr>
        <p:txBody>
          <a:bodyPr/>
          <a:lstStyle>
            <a:lvl1pPr marL="0" indent="0" algn="r">
              <a:buNone/>
              <a:defRPr sz="105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Subtitle</a:t>
            </a:r>
            <a:endParaRPr lang="en-US" dirty="0"/>
          </a:p>
        </p:txBody>
      </p:sp>
      <p:sp>
        <p:nvSpPr>
          <p:cNvPr id="28" name="Text Placeholder 6"/>
          <p:cNvSpPr>
            <a:spLocks noGrp="1"/>
          </p:cNvSpPr>
          <p:nvPr>
            <p:ph type="body" sz="quarter" idx="21" hasCustomPrompt="1"/>
          </p:nvPr>
        </p:nvSpPr>
        <p:spPr>
          <a:xfrm>
            <a:off x="3119770" y="1889115"/>
            <a:ext cx="1141243" cy="192232"/>
          </a:xfrm>
        </p:spPr>
        <p:txBody>
          <a:bodyPr/>
          <a:lstStyle>
            <a:lvl1pPr marL="0" indent="0" algn="r">
              <a:buNone/>
              <a:defRPr sz="12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Title</a:t>
            </a:r>
            <a:endParaRPr lang="en-US" dirty="0"/>
          </a:p>
        </p:txBody>
      </p:sp>
      <p:sp>
        <p:nvSpPr>
          <p:cNvPr id="29" name="Text Placeholder 6"/>
          <p:cNvSpPr>
            <a:spLocks noGrp="1"/>
          </p:cNvSpPr>
          <p:nvPr>
            <p:ph type="body" sz="quarter" idx="22" hasCustomPrompt="1"/>
          </p:nvPr>
        </p:nvSpPr>
        <p:spPr>
          <a:xfrm>
            <a:off x="3119770" y="2092315"/>
            <a:ext cx="1141243" cy="192232"/>
          </a:xfrm>
        </p:spPr>
        <p:txBody>
          <a:bodyPr/>
          <a:lstStyle>
            <a:lvl1pPr marL="0" indent="0" algn="r">
              <a:buNone/>
              <a:defRPr sz="105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Subtitle</a:t>
            </a:r>
            <a:endParaRPr lang="en-US" dirty="0"/>
          </a:p>
        </p:txBody>
      </p:sp>
      <p:sp>
        <p:nvSpPr>
          <p:cNvPr id="21" name="Oval 20"/>
          <p:cNvSpPr/>
          <p:nvPr/>
        </p:nvSpPr>
        <p:spPr>
          <a:xfrm>
            <a:off x="3880269" y="2664105"/>
            <a:ext cx="822358" cy="8223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4401667" y="1657037"/>
            <a:ext cx="822358" cy="8223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5031319" y="649969"/>
            <a:ext cx="822358" cy="8223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3326063" y="3671173"/>
            <a:ext cx="822358" cy="822358"/>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p:cNvSpPr>
            <a:spLocks noGrp="1"/>
          </p:cNvSpPr>
          <p:nvPr>
            <p:ph type="body" sz="quarter" idx="18" hasCustomPrompt="1"/>
          </p:nvPr>
        </p:nvSpPr>
        <p:spPr>
          <a:xfrm>
            <a:off x="3487678" y="3896048"/>
            <a:ext cx="500063" cy="381985"/>
          </a:xfrm>
        </p:spPr>
        <p:txBody>
          <a:bodyPr/>
          <a:lstStyle>
            <a:lvl1pPr marL="0" indent="0" algn="ctr">
              <a:buNone/>
              <a:defRPr sz="1800">
                <a:solidFill>
                  <a:srgbClr val="005776"/>
                </a:solidFill>
              </a:defRPr>
            </a:lvl1pPr>
          </a:lstStyle>
          <a:p>
            <a:pPr lvl="0"/>
            <a:r>
              <a:rPr lang="en-US" dirty="0"/>
              <a:t>01</a:t>
            </a:r>
            <a:endParaRPr lang="en-US" dirty="0"/>
          </a:p>
        </p:txBody>
      </p:sp>
      <p:sp>
        <p:nvSpPr>
          <p:cNvPr id="18" name="Text Placeholder 16"/>
          <p:cNvSpPr>
            <a:spLocks noGrp="1"/>
          </p:cNvSpPr>
          <p:nvPr>
            <p:ph type="body" sz="quarter" idx="19" hasCustomPrompt="1"/>
          </p:nvPr>
        </p:nvSpPr>
        <p:spPr>
          <a:xfrm>
            <a:off x="4019016" y="2888980"/>
            <a:ext cx="500063" cy="381985"/>
          </a:xfrm>
        </p:spPr>
        <p:txBody>
          <a:bodyPr/>
          <a:lstStyle>
            <a:lvl1pPr marL="0" indent="0" algn="ctr">
              <a:buNone/>
              <a:defRPr sz="1800">
                <a:solidFill>
                  <a:srgbClr val="005776"/>
                </a:solidFill>
              </a:defRPr>
            </a:lvl1pPr>
          </a:lstStyle>
          <a:p>
            <a:pPr lvl="0"/>
            <a:r>
              <a:rPr lang="en-US" dirty="0"/>
              <a:t>02</a:t>
            </a:r>
            <a:endParaRPr lang="en-US" dirty="0"/>
          </a:p>
        </p:txBody>
      </p:sp>
      <p:sp>
        <p:nvSpPr>
          <p:cNvPr id="27" name="Text Placeholder 16"/>
          <p:cNvSpPr>
            <a:spLocks noGrp="1"/>
          </p:cNvSpPr>
          <p:nvPr>
            <p:ph type="body" sz="quarter" idx="20" hasCustomPrompt="1"/>
          </p:nvPr>
        </p:nvSpPr>
        <p:spPr>
          <a:xfrm>
            <a:off x="4572000" y="1881912"/>
            <a:ext cx="500063" cy="381985"/>
          </a:xfrm>
        </p:spPr>
        <p:txBody>
          <a:bodyPr/>
          <a:lstStyle>
            <a:lvl1pPr marL="0" indent="0" algn="ctr">
              <a:buNone/>
              <a:defRPr sz="1800">
                <a:solidFill>
                  <a:srgbClr val="005776"/>
                </a:solidFill>
              </a:defRPr>
            </a:lvl1pPr>
          </a:lstStyle>
          <a:p>
            <a:pPr lvl="0"/>
            <a:r>
              <a:rPr lang="en-US" dirty="0"/>
              <a:t>03</a:t>
            </a:r>
            <a:endParaRPr lang="en-US" dirty="0"/>
          </a:p>
        </p:txBody>
      </p:sp>
      <p:sp>
        <p:nvSpPr>
          <p:cNvPr id="37" name="Text Placeholder 16"/>
          <p:cNvSpPr>
            <a:spLocks noGrp="1"/>
          </p:cNvSpPr>
          <p:nvPr>
            <p:ph type="body" sz="quarter" idx="23" hasCustomPrompt="1"/>
          </p:nvPr>
        </p:nvSpPr>
        <p:spPr>
          <a:xfrm>
            <a:off x="5202621" y="883430"/>
            <a:ext cx="500063" cy="381985"/>
          </a:xfrm>
        </p:spPr>
        <p:txBody>
          <a:bodyPr/>
          <a:lstStyle>
            <a:lvl1pPr marL="0" indent="0" algn="ctr">
              <a:buNone/>
              <a:defRPr sz="1800">
                <a:solidFill>
                  <a:srgbClr val="005776"/>
                </a:solidFill>
              </a:defRPr>
            </a:lvl1pPr>
          </a:lstStyle>
          <a:p>
            <a:pPr lvl="0"/>
            <a:r>
              <a:rPr lang="en-US" dirty="0"/>
              <a:t>04</a:t>
            </a:r>
            <a:endParaRPr lang="en-US" dirty="0"/>
          </a:p>
        </p:txBody>
      </p:sp>
      <p:sp>
        <p:nvSpPr>
          <p:cNvPr id="38" name="Text Placeholder 6"/>
          <p:cNvSpPr>
            <a:spLocks noGrp="1"/>
          </p:cNvSpPr>
          <p:nvPr>
            <p:ph type="body" sz="quarter" idx="24" hasCustomPrompt="1"/>
          </p:nvPr>
        </p:nvSpPr>
        <p:spPr>
          <a:xfrm>
            <a:off x="3701563" y="878761"/>
            <a:ext cx="1141243" cy="192232"/>
          </a:xfrm>
        </p:spPr>
        <p:txBody>
          <a:bodyPr/>
          <a:lstStyle>
            <a:lvl1pPr marL="0" indent="0" algn="r">
              <a:buNone/>
              <a:defRPr sz="12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Title</a:t>
            </a:r>
            <a:endParaRPr lang="en-US" dirty="0"/>
          </a:p>
        </p:txBody>
      </p:sp>
      <p:sp>
        <p:nvSpPr>
          <p:cNvPr id="39" name="Text Placeholder 6"/>
          <p:cNvSpPr>
            <a:spLocks noGrp="1"/>
          </p:cNvSpPr>
          <p:nvPr>
            <p:ph type="body" sz="quarter" idx="25" hasCustomPrompt="1"/>
          </p:nvPr>
        </p:nvSpPr>
        <p:spPr>
          <a:xfrm>
            <a:off x="3701563" y="1081961"/>
            <a:ext cx="1141243" cy="192232"/>
          </a:xfrm>
        </p:spPr>
        <p:txBody>
          <a:bodyPr/>
          <a:lstStyle>
            <a:lvl1pPr marL="0" indent="0" algn="r">
              <a:buNone/>
              <a:defRPr sz="105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dirty="0"/>
              <a:t>Subtitle</a:t>
            </a:r>
            <a:endParaRPr lang="en-US" dirty="0"/>
          </a:p>
        </p:txBody>
      </p:sp>
      <p:grpSp>
        <p:nvGrpSpPr>
          <p:cNvPr id="22" name="Group 21"/>
          <p:cNvGrpSpPr/>
          <p:nvPr userDrawn="1"/>
        </p:nvGrpSpPr>
        <p:grpSpPr>
          <a:xfrm>
            <a:off x="7773406" y="4735113"/>
            <a:ext cx="913394" cy="187391"/>
            <a:chOff x="3587766" y="2914650"/>
            <a:chExt cx="5014294" cy="1028736"/>
          </a:xfrm>
        </p:grpSpPr>
        <p:sp>
          <p:nvSpPr>
            <p:cNvPr id="23" name="Freeform 2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4" name="Freeform 2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30" name="Freeform 2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31" name="Freeform 3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33" name="Freeform 32"/>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34" name="Freeform 33"/>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Blue Product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userDrawn="1">
            <p:ph type="title"/>
          </p:nvPr>
        </p:nvSpPr>
        <p:spPr>
          <a:xfrm>
            <a:off x="457200" y="457200"/>
            <a:ext cx="7886700" cy="392715"/>
          </a:xfrm>
          <a:prstGeom prst="rect">
            <a:avLst/>
          </a:prstGeom>
        </p:spPr>
        <p:txBody>
          <a:bodyPr/>
          <a:lstStyle>
            <a:lvl1pPr>
              <a:defRPr>
                <a:solidFill>
                  <a:schemeClr val="bg1"/>
                </a:solidFill>
              </a:defRPr>
            </a:lvl1pPr>
          </a:lstStyle>
          <a:p>
            <a:r>
              <a:rPr lang="en-US"/>
              <a:t>Click to edit Master title style</a:t>
            </a:r>
            <a:endParaRPr lang="en-US" dirty="0"/>
          </a:p>
        </p:txBody>
      </p:sp>
      <p:sp>
        <p:nvSpPr>
          <p:cNvPr id="11" name="Text Placeholder 10"/>
          <p:cNvSpPr>
            <a:spLocks noGrp="1"/>
          </p:cNvSpPr>
          <p:nvPr userDrawn="1">
            <p:ph type="body" sz="quarter" idx="13" hasCustomPrompt="1"/>
          </p:nvPr>
        </p:nvSpPr>
        <p:spPr>
          <a:xfrm>
            <a:off x="471055" y="1242875"/>
            <a:ext cx="4145369" cy="2782587"/>
          </a:xfrm>
          <a:prstGeom prst="rect">
            <a:avLst/>
          </a:prstGeom>
        </p:spPr>
        <p:txBody>
          <a:bodyPr anchor="t">
            <a:noAutofit/>
          </a:bodyPr>
          <a:lstStyle>
            <a:lvl1pPr marL="228600" indent="-228600" defTabSz="228600">
              <a:lnSpc>
                <a:spcPct val="100000"/>
              </a:lnSpc>
              <a:spcAft>
                <a:spcPts val="900"/>
              </a:spcAft>
              <a:buClr>
                <a:schemeClr val="bg1"/>
              </a:buClr>
              <a:tabLst>
                <a:tab pos="228600" algn="l"/>
                <a:tab pos="457200" algn="l"/>
                <a:tab pos="685800" algn="l"/>
                <a:tab pos="914400" algn="l"/>
                <a:tab pos="1143000" algn="l"/>
              </a:tabLst>
              <a:defRPr lang="en-US" sz="1400" smtClean="0">
                <a:solidFill>
                  <a:schemeClr val="bg1"/>
                </a:solidFill>
                <a:effectLst/>
              </a:defRPr>
            </a:lvl1pPr>
            <a:lvl2pPr marL="342900" indent="0">
              <a:buNone/>
              <a:defRPr/>
            </a:lvl2pPr>
            <a:lvl7pPr marL="2057400" indent="0">
              <a:buNone/>
              <a:defRPr/>
            </a:lvl7pPr>
          </a:lstStyle>
          <a:p>
            <a:r>
              <a:rPr lang="en-US" dirty="0">
                <a:solidFill>
                  <a:srgbClr val="FFFFFF"/>
                </a:solidFill>
                <a:effectLst/>
                <a:latin typeface="Arial" panose="020B0604020202020204" pitchFamily="34" charset="0"/>
              </a:rPr>
              <a:t>Mockup will be locked on slide so the ppt creator will be able to insert GUI behind screen</a:t>
            </a:r>
            <a:endParaRPr lang="en-US" dirty="0">
              <a:solidFill>
                <a:srgbClr val="FFFFFF"/>
              </a:solidFill>
              <a:effectLst/>
              <a:latin typeface="Arial" panose="020B0604020202020204" pitchFamily="34" charset="0"/>
            </a:endParaRPr>
          </a:p>
          <a:p>
            <a:r>
              <a:rPr lang="en-US" dirty="0" err="1">
                <a:solidFill>
                  <a:srgbClr val="FFFFFF"/>
                </a:solidFill>
                <a:effectLst/>
                <a:latin typeface="Arial" panose="020B0604020202020204" pitchFamily="34" charset="0"/>
              </a:rPr>
              <a:t>Esti</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quistotate</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il</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ipsant</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etur</a:t>
            </a:r>
            <a:r>
              <a:rPr lang="en-US" dirty="0">
                <a:solidFill>
                  <a:srgbClr val="FFFFFF"/>
                </a:solidFill>
                <a:effectLst/>
                <a:latin typeface="Arial" panose="020B0604020202020204" pitchFamily="34" charset="0"/>
              </a:rPr>
              <a:t>? Qui </a:t>
            </a:r>
            <a:r>
              <a:rPr lang="en-US" dirty="0" err="1">
                <a:solidFill>
                  <a:srgbClr val="FFFFFF"/>
                </a:solidFill>
                <a:effectLst/>
                <a:latin typeface="Arial" panose="020B0604020202020204" pitchFamily="34" charset="0"/>
              </a:rPr>
              <a:t>temolessum</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quia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dolupta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temoluptia</a:t>
            </a:r>
            <a:r>
              <a:rPr lang="en-US" dirty="0">
                <a:solidFill>
                  <a:srgbClr val="FFFFFF"/>
                </a:solidFill>
                <a:effectLst/>
                <a:latin typeface="Arial" panose="020B0604020202020204" pitchFamily="34" charset="0"/>
              </a:rPr>
              <a:t> de </a:t>
            </a:r>
            <a:r>
              <a:rPr lang="en-US" dirty="0" err="1">
                <a:solidFill>
                  <a:srgbClr val="FFFFFF"/>
                </a:solidFill>
                <a:effectLst/>
                <a:latin typeface="Arial" panose="020B0604020202020204" pitchFamily="34" charset="0"/>
              </a:rPr>
              <a:t>sapicient</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voluptas</a:t>
            </a:r>
            <a:r>
              <a:rPr lang="en-US" dirty="0">
                <a:solidFill>
                  <a:srgbClr val="FFFFFF"/>
                </a:solidFill>
                <a:effectLst/>
                <a:latin typeface="Arial" panose="020B0604020202020204" pitchFamily="34" charset="0"/>
              </a:rPr>
              <a:t> et </a:t>
            </a:r>
            <a:r>
              <a:rPr lang="en-US" dirty="0" err="1">
                <a:solidFill>
                  <a:srgbClr val="FFFFFF"/>
                </a:solidFill>
                <a:effectLst/>
                <a:latin typeface="Arial" panose="020B0604020202020204" pitchFamily="34" charset="0"/>
              </a:rPr>
              <a:t>facculpa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volores</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editiandit</a:t>
            </a:r>
            <a:r>
              <a:rPr lang="en-US" dirty="0">
                <a:solidFill>
                  <a:srgbClr val="FFFFFF"/>
                </a:solidFill>
                <a:effectLst/>
                <a:latin typeface="Arial" panose="020B0604020202020204" pitchFamily="34" charset="0"/>
              </a:rPr>
              <a:t> int </a:t>
            </a:r>
            <a:r>
              <a:rPr lang="en-US" dirty="0" err="1">
                <a:solidFill>
                  <a:srgbClr val="FFFFFF"/>
                </a:solidFill>
                <a:effectLst/>
                <a:latin typeface="Arial" panose="020B0604020202020204" pitchFamily="34" charset="0"/>
              </a:rPr>
              <a:t>reperis</a:t>
            </a:r>
            <a:r>
              <a:rPr lang="en-US" dirty="0">
                <a:solidFill>
                  <a:srgbClr val="FFFFFF"/>
                </a:solidFill>
                <a:effectLst/>
                <a:latin typeface="Arial" panose="020B0604020202020204" pitchFamily="34" charset="0"/>
              </a:rPr>
              <a:t> dem </a:t>
            </a:r>
            <a:r>
              <a:rPr lang="en-US" dirty="0" err="1">
                <a:solidFill>
                  <a:srgbClr val="FFFFFF"/>
                </a:solidFill>
                <a:effectLst/>
                <a:latin typeface="Arial" panose="020B0604020202020204" pitchFamily="34" charset="0"/>
              </a:rPr>
              <a:t>duci</a:t>
            </a:r>
            <a:r>
              <a:rPr lang="en-US" dirty="0">
                <a:solidFill>
                  <a:srgbClr val="FFFFFF"/>
                </a:solidFill>
                <a:effectLst/>
                <a:latin typeface="Arial" panose="020B0604020202020204" pitchFamily="34" charset="0"/>
              </a:rPr>
              <a:t>.</a:t>
            </a:r>
            <a:endParaRPr lang="en-US" dirty="0">
              <a:solidFill>
                <a:srgbClr val="FFFFFF"/>
              </a:solidFill>
              <a:effectLst/>
              <a:latin typeface="Arial" panose="020B0604020202020204" pitchFamily="34" charset="0"/>
            </a:endParaRPr>
          </a:p>
          <a:p>
            <a:r>
              <a:rPr lang="en-US" dirty="0">
                <a:solidFill>
                  <a:srgbClr val="FFFFFF"/>
                </a:solidFill>
                <a:effectLst/>
                <a:latin typeface="Arial" panose="020B0604020202020204" pitchFamily="34" charset="0"/>
              </a:rPr>
              <a:t>Ovid </a:t>
            </a:r>
            <a:r>
              <a:rPr lang="en-US" dirty="0" err="1">
                <a:solidFill>
                  <a:srgbClr val="FFFFFF"/>
                </a:solidFill>
                <a:effectLst/>
                <a:latin typeface="Arial" panose="020B0604020202020204" pitchFamily="34" charset="0"/>
              </a:rPr>
              <a:t>eatia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dolent</a:t>
            </a:r>
            <a:r>
              <a:rPr lang="en-US" dirty="0">
                <a:solidFill>
                  <a:srgbClr val="FFFFFF"/>
                </a:solidFill>
                <a:effectLst/>
                <a:latin typeface="Arial" panose="020B0604020202020204" pitchFamily="34" charset="0"/>
              </a:rPr>
              <a:t> am </a:t>
            </a:r>
            <a:r>
              <a:rPr lang="en-US" dirty="0" err="1">
                <a:solidFill>
                  <a:srgbClr val="FFFFFF"/>
                </a:solidFill>
                <a:effectLst/>
                <a:latin typeface="Arial" panose="020B0604020202020204" pitchFamily="34" charset="0"/>
              </a:rPr>
              <a:t>assequiam</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eictotatures</a:t>
            </a:r>
            <a:r>
              <a:rPr lang="en-US" dirty="0">
                <a:solidFill>
                  <a:srgbClr val="FFFFFF"/>
                </a:solidFill>
                <a:effectLst/>
                <a:latin typeface="Arial" panose="020B0604020202020204" pitchFamily="34" charset="0"/>
              </a:rPr>
              <a:t> et </a:t>
            </a:r>
            <a:r>
              <a:rPr lang="en-US" dirty="0" err="1">
                <a:solidFill>
                  <a:srgbClr val="FFFFFF"/>
                </a:solidFill>
                <a:effectLst/>
                <a:latin typeface="Arial" panose="020B0604020202020204" pitchFamily="34" charset="0"/>
              </a:rPr>
              <a:t>officia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volo</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ium</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faccum</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facere</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nulparia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volupis</a:t>
            </a:r>
            <a:r>
              <a:rPr lang="en-US" dirty="0">
                <a:solidFill>
                  <a:srgbClr val="FFFFFF"/>
                </a:solidFill>
                <a:effectLst/>
                <a:latin typeface="Arial" panose="020B0604020202020204" pitchFamily="34" charset="0"/>
              </a:rPr>
              <a:t> res et alit </a:t>
            </a:r>
            <a:r>
              <a:rPr lang="en-US" dirty="0" err="1">
                <a:solidFill>
                  <a:srgbClr val="FFFFFF"/>
                </a:solidFill>
                <a:effectLst/>
                <a:latin typeface="Arial" panose="020B0604020202020204" pitchFamily="34" charset="0"/>
              </a:rPr>
              <a:t>quibus</a:t>
            </a:r>
            <a:r>
              <a:rPr lang="en-US" dirty="0">
                <a:solidFill>
                  <a:srgbClr val="FFFFFF"/>
                </a:solidFill>
                <a:effectLst/>
                <a:latin typeface="Arial" panose="020B0604020202020204" pitchFamily="34" charset="0"/>
              </a:rPr>
              <a:t> et </a:t>
            </a:r>
            <a:r>
              <a:rPr lang="en-US" dirty="0" err="1">
                <a:solidFill>
                  <a:srgbClr val="FFFFFF"/>
                </a:solidFill>
                <a:effectLst/>
                <a:latin typeface="Arial" panose="020B0604020202020204" pitchFamily="34" charset="0"/>
              </a:rPr>
              <a:t>quis</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volorum</a:t>
            </a:r>
            <a:r>
              <a:rPr lang="en-US" dirty="0">
                <a:solidFill>
                  <a:srgbClr val="FFFFFF"/>
                </a:solidFill>
                <a:effectLst/>
                <a:latin typeface="Arial" panose="020B0604020202020204" pitchFamily="34" charset="0"/>
              </a:rPr>
              <a:t> et, arum.</a:t>
            </a:r>
            <a:endParaRPr lang="en-US" dirty="0">
              <a:solidFill>
                <a:srgbClr val="FFFFFF"/>
              </a:solidFill>
              <a:effectLst/>
              <a:latin typeface="Arial" panose="020B0604020202020204" pitchFamily="34" charset="0"/>
            </a:endParaRPr>
          </a:p>
        </p:txBody>
      </p:sp>
      <p:sp>
        <p:nvSpPr>
          <p:cNvPr id="14" name="Picture Placeholder 13"/>
          <p:cNvSpPr>
            <a:spLocks noGrp="1"/>
          </p:cNvSpPr>
          <p:nvPr>
            <p:ph type="pic" sz="quarter" idx="14"/>
          </p:nvPr>
        </p:nvSpPr>
        <p:spPr>
          <a:xfrm>
            <a:off x="5147374" y="1385161"/>
            <a:ext cx="3289515" cy="1840424"/>
          </a:xfrm>
          <a:prstGeom prst="rect">
            <a:avLst/>
          </a:prstGeom>
        </p:spPr>
        <p:txBody>
          <a:bodyPr anchor="t"/>
          <a:lstStyle>
            <a:lvl1pPr marL="0" indent="0" algn="ctr">
              <a:buNone/>
              <a:defRPr>
                <a:solidFill>
                  <a:schemeClr val="bg1"/>
                </a:solidFill>
              </a:defRPr>
            </a:lvl1pPr>
          </a:lstStyle>
          <a:p>
            <a:r>
              <a:rPr lang="en-US"/>
              <a:t>Click icon to add picture</a:t>
            </a:r>
            <a:endParaRPr lang="en-CA" dirty="0"/>
          </a:p>
        </p:txBody>
      </p:sp>
      <p:pic>
        <p:nvPicPr>
          <p:cNvPr id="7" name="Picture 6"/>
          <p:cNvPicPr>
            <a:picLocks noChangeAspect="1"/>
          </p:cNvPicPr>
          <p:nvPr userDrawn="1"/>
        </p:nvPicPr>
        <p:blipFill>
          <a:blip r:embed="rId2" cstate="print"/>
          <a:srcRect/>
          <a:stretch>
            <a:fillRect/>
          </a:stretch>
        </p:blipFill>
        <p:spPr>
          <a:xfrm>
            <a:off x="4679111" y="1014387"/>
            <a:ext cx="4238156" cy="3262312"/>
          </a:xfrm>
          <a:prstGeom prst="rect">
            <a:avLst/>
          </a:prstGeom>
        </p:spPr>
      </p:pic>
      <p:pic>
        <p:nvPicPr>
          <p:cNvPr id="10" name="Picture 9" descr="A close up of a grate&#10;&#10;Description automatically generated"/>
          <p:cNvPicPr>
            <a:picLocks noChangeAspect="1"/>
          </p:cNvPicPr>
          <p:nvPr userDrawn="1"/>
        </p:nvPicPr>
        <p:blipFill rotWithShape="1">
          <a:blip r:embed="rId3" cstate="hqprint">
            <a:alphaModFix amt="20000"/>
          </a:blip>
          <a:srcRect/>
          <a:stretch>
            <a:fillRect/>
          </a:stretch>
        </p:blipFill>
        <p:spPr>
          <a:xfrm>
            <a:off x="14233" y="16587"/>
            <a:ext cx="9152128" cy="5148072"/>
          </a:xfrm>
          <a:prstGeom prst="rect">
            <a:avLst/>
          </a:prstGeom>
        </p:spPr>
      </p:pic>
      <p:sp>
        <p:nvSpPr>
          <p:cNvPr id="12" name="Triangle 8"/>
          <p:cNvSpPr/>
          <p:nvPr userDrawn="1"/>
        </p:nvSpPr>
        <p:spPr>
          <a:xfrm rot="5400000">
            <a:off x="-27432" y="484282"/>
            <a:ext cx="392715" cy="338548"/>
          </a:xfrm>
          <a:prstGeom prst="triangl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35" name="Group 34"/>
          <p:cNvGrpSpPr/>
          <p:nvPr userDrawn="1"/>
        </p:nvGrpSpPr>
        <p:grpSpPr>
          <a:xfrm>
            <a:off x="7773406" y="4735113"/>
            <a:ext cx="913394" cy="187391"/>
            <a:chOff x="3587766" y="2914650"/>
            <a:chExt cx="5014294" cy="1028736"/>
          </a:xfrm>
        </p:grpSpPr>
        <p:sp>
          <p:nvSpPr>
            <p:cNvPr id="36" name="Freeform 35"/>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dirty="0"/>
            </a:p>
          </p:txBody>
        </p:sp>
        <p:sp>
          <p:nvSpPr>
            <p:cNvPr id="37" name="Freeform 36"/>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dirty="0"/>
            </a:p>
          </p:txBody>
        </p:sp>
        <p:sp>
          <p:nvSpPr>
            <p:cNvPr id="38" name="Freeform 37"/>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39" name="Freeform 38"/>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40" name="Freeform 39"/>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41" name="Freeform 40"/>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42" name="Freeform 41"/>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Blue Product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userDrawn="1">
            <p:ph type="title"/>
          </p:nvPr>
        </p:nvSpPr>
        <p:spPr>
          <a:xfrm>
            <a:off x="457200" y="457200"/>
            <a:ext cx="7886700" cy="392715"/>
          </a:xfrm>
          <a:prstGeom prst="rect">
            <a:avLst/>
          </a:prstGeom>
        </p:spPr>
        <p:txBody>
          <a:bodyPr/>
          <a:lstStyle>
            <a:lvl1pPr>
              <a:defRPr>
                <a:solidFill>
                  <a:schemeClr val="bg1"/>
                </a:solidFill>
              </a:defRPr>
            </a:lvl1pPr>
          </a:lstStyle>
          <a:p>
            <a:r>
              <a:rPr lang="en-US"/>
              <a:t>Click to edit Master title style</a:t>
            </a:r>
            <a:endParaRPr lang="en-US" dirty="0"/>
          </a:p>
        </p:txBody>
      </p:sp>
      <p:sp>
        <p:nvSpPr>
          <p:cNvPr id="11" name="Text Placeholder 10"/>
          <p:cNvSpPr>
            <a:spLocks noGrp="1"/>
          </p:cNvSpPr>
          <p:nvPr userDrawn="1">
            <p:ph type="body" sz="quarter" idx="13" hasCustomPrompt="1"/>
          </p:nvPr>
        </p:nvSpPr>
        <p:spPr>
          <a:xfrm>
            <a:off x="471055" y="1242875"/>
            <a:ext cx="4145369" cy="2782587"/>
          </a:xfrm>
          <a:prstGeom prst="rect">
            <a:avLst/>
          </a:prstGeom>
        </p:spPr>
        <p:txBody>
          <a:bodyPr anchor="t">
            <a:noAutofit/>
          </a:bodyPr>
          <a:lstStyle>
            <a:lvl1pPr marL="228600" indent="-228600">
              <a:lnSpc>
                <a:spcPct val="100000"/>
              </a:lnSpc>
              <a:spcAft>
                <a:spcPts val="900"/>
              </a:spcAft>
              <a:buClr>
                <a:schemeClr val="bg1"/>
              </a:buClr>
              <a:defRPr lang="en-US" sz="1400" smtClean="0">
                <a:solidFill>
                  <a:schemeClr val="bg1"/>
                </a:solidFill>
                <a:effectLst/>
              </a:defRPr>
            </a:lvl1pPr>
          </a:lstStyle>
          <a:p>
            <a:r>
              <a:rPr lang="en-US" dirty="0">
                <a:solidFill>
                  <a:srgbClr val="FFFFFF"/>
                </a:solidFill>
                <a:effectLst/>
                <a:latin typeface="Arial" panose="020B0604020202020204" pitchFamily="34" charset="0"/>
              </a:rPr>
              <a:t>Mockup will be locked on slide so the ppt creator will be able to insert GUI behind screen</a:t>
            </a:r>
            <a:endParaRPr lang="en-US" dirty="0">
              <a:solidFill>
                <a:srgbClr val="FFFFFF"/>
              </a:solidFill>
              <a:effectLst/>
              <a:latin typeface="Arial" panose="020B0604020202020204" pitchFamily="34" charset="0"/>
            </a:endParaRPr>
          </a:p>
          <a:p>
            <a:r>
              <a:rPr lang="en-US" dirty="0" err="1">
                <a:solidFill>
                  <a:srgbClr val="FFFFFF"/>
                </a:solidFill>
                <a:effectLst/>
                <a:latin typeface="Arial" panose="020B0604020202020204" pitchFamily="34" charset="0"/>
              </a:rPr>
              <a:t>Esti</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quistotate</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il</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ipsant</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etur</a:t>
            </a:r>
            <a:r>
              <a:rPr lang="en-US" dirty="0">
                <a:solidFill>
                  <a:srgbClr val="FFFFFF"/>
                </a:solidFill>
                <a:effectLst/>
                <a:latin typeface="Arial" panose="020B0604020202020204" pitchFamily="34" charset="0"/>
              </a:rPr>
              <a:t>? Qui </a:t>
            </a:r>
            <a:r>
              <a:rPr lang="en-US" dirty="0" err="1">
                <a:solidFill>
                  <a:srgbClr val="FFFFFF"/>
                </a:solidFill>
                <a:effectLst/>
                <a:latin typeface="Arial" panose="020B0604020202020204" pitchFamily="34" charset="0"/>
              </a:rPr>
              <a:t>temolessum</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quia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dolupta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temoluptia</a:t>
            </a:r>
            <a:r>
              <a:rPr lang="en-US" dirty="0">
                <a:solidFill>
                  <a:srgbClr val="FFFFFF"/>
                </a:solidFill>
                <a:effectLst/>
                <a:latin typeface="Arial" panose="020B0604020202020204" pitchFamily="34" charset="0"/>
              </a:rPr>
              <a:t> de </a:t>
            </a:r>
            <a:r>
              <a:rPr lang="en-US" dirty="0" err="1">
                <a:solidFill>
                  <a:srgbClr val="FFFFFF"/>
                </a:solidFill>
                <a:effectLst/>
                <a:latin typeface="Arial" panose="020B0604020202020204" pitchFamily="34" charset="0"/>
              </a:rPr>
              <a:t>sapicient</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voluptas</a:t>
            </a:r>
            <a:r>
              <a:rPr lang="en-US" dirty="0">
                <a:solidFill>
                  <a:srgbClr val="FFFFFF"/>
                </a:solidFill>
                <a:effectLst/>
                <a:latin typeface="Arial" panose="020B0604020202020204" pitchFamily="34" charset="0"/>
              </a:rPr>
              <a:t> et </a:t>
            </a:r>
            <a:r>
              <a:rPr lang="en-US" dirty="0" err="1">
                <a:solidFill>
                  <a:srgbClr val="FFFFFF"/>
                </a:solidFill>
                <a:effectLst/>
                <a:latin typeface="Arial" panose="020B0604020202020204" pitchFamily="34" charset="0"/>
              </a:rPr>
              <a:t>facculpa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volores</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editiandit</a:t>
            </a:r>
            <a:r>
              <a:rPr lang="en-US" dirty="0">
                <a:solidFill>
                  <a:srgbClr val="FFFFFF"/>
                </a:solidFill>
                <a:effectLst/>
                <a:latin typeface="Arial" panose="020B0604020202020204" pitchFamily="34" charset="0"/>
              </a:rPr>
              <a:t> int </a:t>
            </a:r>
            <a:r>
              <a:rPr lang="en-US" dirty="0" err="1">
                <a:solidFill>
                  <a:srgbClr val="FFFFFF"/>
                </a:solidFill>
                <a:effectLst/>
                <a:latin typeface="Arial" panose="020B0604020202020204" pitchFamily="34" charset="0"/>
              </a:rPr>
              <a:t>reperis</a:t>
            </a:r>
            <a:r>
              <a:rPr lang="en-US" dirty="0">
                <a:solidFill>
                  <a:srgbClr val="FFFFFF"/>
                </a:solidFill>
                <a:effectLst/>
                <a:latin typeface="Arial" panose="020B0604020202020204" pitchFamily="34" charset="0"/>
              </a:rPr>
              <a:t> dem </a:t>
            </a:r>
            <a:r>
              <a:rPr lang="en-US" dirty="0" err="1">
                <a:solidFill>
                  <a:srgbClr val="FFFFFF"/>
                </a:solidFill>
                <a:effectLst/>
                <a:latin typeface="Arial" panose="020B0604020202020204" pitchFamily="34" charset="0"/>
              </a:rPr>
              <a:t>duci</a:t>
            </a:r>
            <a:r>
              <a:rPr lang="en-US" dirty="0">
                <a:solidFill>
                  <a:srgbClr val="FFFFFF"/>
                </a:solidFill>
                <a:effectLst/>
                <a:latin typeface="Arial" panose="020B0604020202020204" pitchFamily="34" charset="0"/>
              </a:rPr>
              <a:t>.</a:t>
            </a:r>
            <a:endParaRPr lang="en-US" dirty="0">
              <a:solidFill>
                <a:srgbClr val="FFFFFF"/>
              </a:solidFill>
              <a:effectLst/>
              <a:latin typeface="Arial" panose="020B0604020202020204" pitchFamily="34" charset="0"/>
            </a:endParaRPr>
          </a:p>
          <a:p>
            <a:r>
              <a:rPr lang="en-US" dirty="0">
                <a:solidFill>
                  <a:srgbClr val="FFFFFF"/>
                </a:solidFill>
                <a:effectLst/>
                <a:latin typeface="Arial" panose="020B0604020202020204" pitchFamily="34" charset="0"/>
              </a:rPr>
              <a:t>Ovid </a:t>
            </a:r>
            <a:r>
              <a:rPr lang="en-US" dirty="0" err="1">
                <a:solidFill>
                  <a:srgbClr val="FFFFFF"/>
                </a:solidFill>
                <a:effectLst/>
                <a:latin typeface="Arial" panose="020B0604020202020204" pitchFamily="34" charset="0"/>
              </a:rPr>
              <a:t>eatia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dolent</a:t>
            </a:r>
            <a:r>
              <a:rPr lang="en-US" dirty="0">
                <a:solidFill>
                  <a:srgbClr val="FFFFFF"/>
                </a:solidFill>
                <a:effectLst/>
                <a:latin typeface="Arial" panose="020B0604020202020204" pitchFamily="34" charset="0"/>
              </a:rPr>
              <a:t> am </a:t>
            </a:r>
            <a:r>
              <a:rPr lang="en-US" dirty="0" err="1">
                <a:solidFill>
                  <a:srgbClr val="FFFFFF"/>
                </a:solidFill>
                <a:effectLst/>
                <a:latin typeface="Arial" panose="020B0604020202020204" pitchFamily="34" charset="0"/>
              </a:rPr>
              <a:t>assequiam</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eictotatures</a:t>
            </a:r>
            <a:r>
              <a:rPr lang="en-US" dirty="0">
                <a:solidFill>
                  <a:srgbClr val="FFFFFF"/>
                </a:solidFill>
                <a:effectLst/>
                <a:latin typeface="Arial" panose="020B0604020202020204" pitchFamily="34" charset="0"/>
              </a:rPr>
              <a:t> et </a:t>
            </a:r>
            <a:r>
              <a:rPr lang="en-US" dirty="0" err="1">
                <a:solidFill>
                  <a:srgbClr val="FFFFFF"/>
                </a:solidFill>
                <a:effectLst/>
                <a:latin typeface="Arial" panose="020B0604020202020204" pitchFamily="34" charset="0"/>
              </a:rPr>
              <a:t>officia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volo</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ium</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faccum</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facere</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nulparia</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volupis</a:t>
            </a:r>
            <a:r>
              <a:rPr lang="en-US" dirty="0">
                <a:solidFill>
                  <a:srgbClr val="FFFFFF"/>
                </a:solidFill>
                <a:effectLst/>
                <a:latin typeface="Arial" panose="020B0604020202020204" pitchFamily="34" charset="0"/>
              </a:rPr>
              <a:t> res et alit </a:t>
            </a:r>
            <a:r>
              <a:rPr lang="en-US" dirty="0" err="1">
                <a:solidFill>
                  <a:srgbClr val="FFFFFF"/>
                </a:solidFill>
                <a:effectLst/>
                <a:latin typeface="Arial" panose="020B0604020202020204" pitchFamily="34" charset="0"/>
              </a:rPr>
              <a:t>quibus</a:t>
            </a:r>
            <a:r>
              <a:rPr lang="en-US" dirty="0">
                <a:solidFill>
                  <a:srgbClr val="FFFFFF"/>
                </a:solidFill>
                <a:effectLst/>
                <a:latin typeface="Arial" panose="020B0604020202020204" pitchFamily="34" charset="0"/>
              </a:rPr>
              <a:t> et </a:t>
            </a:r>
            <a:r>
              <a:rPr lang="en-US" dirty="0" err="1">
                <a:solidFill>
                  <a:srgbClr val="FFFFFF"/>
                </a:solidFill>
                <a:effectLst/>
                <a:latin typeface="Arial" panose="020B0604020202020204" pitchFamily="34" charset="0"/>
              </a:rPr>
              <a:t>quis</a:t>
            </a:r>
            <a:r>
              <a:rPr lang="en-US" dirty="0">
                <a:solidFill>
                  <a:srgbClr val="FFFFFF"/>
                </a:solidFill>
                <a:effectLst/>
                <a:latin typeface="Arial" panose="020B0604020202020204" pitchFamily="34" charset="0"/>
              </a:rPr>
              <a:t> </a:t>
            </a:r>
            <a:r>
              <a:rPr lang="en-US" dirty="0" err="1">
                <a:solidFill>
                  <a:srgbClr val="FFFFFF"/>
                </a:solidFill>
                <a:effectLst/>
                <a:latin typeface="Arial" panose="020B0604020202020204" pitchFamily="34" charset="0"/>
              </a:rPr>
              <a:t>volorum</a:t>
            </a:r>
            <a:r>
              <a:rPr lang="en-US" dirty="0">
                <a:solidFill>
                  <a:srgbClr val="FFFFFF"/>
                </a:solidFill>
                <a:effectLst/>
                <a:latin typeface="Arial" panose="020B0604020202020204" pitchFamily="34" charset="0"/>
              </a:rPr>
              <a:t> et, arum.</a:t>
            </a:r>
            <a:endParaRPr lang="en-US" dirty="0">
              <a:solidFill>
                <a:srgbClr val="FFFFFF"/>
              </a:solidFill>
              <a:effectLst/>
              <a:latin typeface="Arial" panose="020B0604020202020204" pitchFamily="34" charset="0"/>
            </a:endParaRPr>
          </a:p>
        </p:txBody>
      </p:sp>
      <p:sp>
        <p:nvSpPr>
          <p:cNvPr id="14" name="Picture Placeholder 13"/>
          <p:cNvSpPr>
            <a:spLocks noGrp="1"/>
          </p:cNvSpPr>
          <p:nvPr>
            <p:ph type="pic" sz="quarter" idx="14"/>
          </p:nvPr>
        </p:nvSpPr>
        <p:spPr>
          <a:xfrm>
            <a:off x="5110372" y="1535618"/>
            <a:ext cx="3191256" cy="1956704"/>
          </a:xfrm>
          <a:prstGeom prst="rect">
            <a:avLst/>
          </a:prstGeom>
        </p:spPr>
        <p:txBody>
          <a:bodyPr anchor="t"/>
          <a:lstStyle>
            <a:lvl1pPr marL="0" indent="0" algn="ctr">
              <a:buNone/>
              <a:defRPr>
                <a:solidFill>
                  <a:schemeClr val="bg1"/>
                </a:solidFill>
              </a:defRPr>
            </a:lvl1pPr>
          </a:lstStyle>
          <a:p>
            <a:r>
              <a:rPr lang="en-US"/>
              <a:t>Click icon to add picture</a:t>
            </a:r>
            <a:endParaRPr lang="en-CA" dirty="0"/>
          </a:p>
        </p:txBody>
      </p:sp>
      <p:pic>
        <p:nvPicPr>
          <p:cNvPr id="15" name="Picture 14"/>
          <p:cNvPicPr>
            <a:picLocks noChangeAspect="1"/>
          </p:cNvPicPr>
          <p:nvPr userDrawn="1"/>
        </p:nvPicPr>
        <p:blipFill>
          <a:blip r:embed="rId2" cstate="print"/>
          <a:srcRect/>
          <a:stretch>
            <a:fillRect/>
          </a:stretch>
        </p:blipFill>
        <p:spPr>
          <a:xfrm>
            <a:off x="4370632" y="1014387"/>
            <a:ext cx="4672474" cy="3114726"/>
          </a:xfrm>
          <a:prstGeom prst="rect">
            <a:avLst/>
          </a:prstGeom>
        </p:spPr>
      </p:pic>
      <p:pic>
        <p:nvPicPr>
          <p:cNvPr id="10" name="Picture 9" descr="A close up of a grate&#10;&#10;Description automatically generated"/>
          <p:cNvPicPr>
            <a:picLocks noChangeAspect="1"/>
          </p:cNvPicPr>
          <p:nvPr userDrawn="1"/>
        </p:nvPicPr>
        <p:blipFill rotWithShape="1">
          <a:blip r:embed="rId3" cstate="hqprint">
            <a:alphaModFix amt="20000"/>
          </a:blip>
          <a:srcRect/>
          <a:stretch>
            <a:fillRect/>
          </a:stretch>
        </p:blipFill>
        <p:spPr>
          <a:xfrm>
            <a:off x="0" y="0"/>
            <a:ext cx="9152128" cy="5148072"/>
          </a:xfrm>
          <a:prstGeom prst="rect">
            <a:avLst/>
          </a:prstGeom>
        </p:spPr>
      </p:pic>
      <p:sp>
        <p:nvSpPr>
          <p:cNvPr id="19" name="Triangle 8"/>
          <p:cNvSpPr/>
          <p:nvPr userDrawn="1"/>
        </p:nvSpPr>
        <p:spPr>
          <a:xfrm rot="5400000">
            <a:off x="-27432" y="484282"/>
            <a:ext cx="392715" cy="338548"/>
          </a:xfrm>
          <a:prstGeom prst="triangl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2" name="Group 11"/>
          <p:cNvGrpSpPr/>
          <p:nvPr userDrawn="1"/>
        </p:nvGrpSpPr>
        <p:grpSpPr>
          <a:xfrm>
            <a:off x="7773406" y="4735113"/>
            <a:ext cx="913394" cy="187391"/>
            <a:chOff x="3587766" y="2914650"/>
            <a:chExt cx="5014294" cy="1028736"/>
          </a:xfrm>
        </p:grpSpPr>
        <p:sp>
          <p:nvSpPr>
            <p:cNvPr id="16" name="Freeform 15"/>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dirty="0"/>
            </a:p>
          </p:txBody>
        </p:sp>
        <p:sp>
          <p:nvSpPr>
            <p:cNvPr id="20" name="Freeform 19"/>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dirty="0"/>
            </a:p>
          </p:txBody>
        </p:sp>
        <p:sp>
          <p:nvSpPr>
            <p:cNvPr id="21" name="Freeform 20"/>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22" name="Freeform 21"/>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23" name="Freeform 22"/>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24" name="Freeform 23"/>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25" name="Freeform 24"/>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Blue Product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userDrawn="1">
            <p:ph type="title"/>
          </p:nvPr>
        </p:nvSpPr>
        <p:spPr>
          <a:xfrm>
            <a:off x="457200" y="457200"/>
            <a:ext cx="7886700" cy="392715"/>
          </a:xfrm>
          <a:prstGeom prst="rect">
            <a:avLst/>
          </a:prstGeom>
        </p:spPr>
        <p:txBody>
          <a:bodyPr/>
          <a:lstStyle>
            <a:lvl1pPr>
              <a:defRPr>
                <a:solidFill>
                  <a:schemeClr val="bg1"/>
                </a:solidFill>
              </a:defRPr>
            </a:lvl1pPr>
          </a:lstStyle>
          <a:p>
            <a:r>
              <a:rPr lang="en-US"/>
              <a:t>Click to edit Master title style</a:t>
            </a:r>
            <a:endParaRPr lang="en-US" dirty="0"/>
          </a:p>
        </p:txBody>
      </p:sp>
      <p:sp>
        <p:nvSpPr>
          <p:cNvPr id="14" name="Picture Placeholder 13"/>
          <p:cNvSpPr>
            <a:spLocks noGrp="1"/>
          </p:cNvSpPr>
          <p:nvPr>
            <p:ph type="pic" sz="quarter" idx="14"/>
          </p:nvPr>
        </p:nvSpPr>
        <p:spPr>
          <a:xfrm>
            <a:off x="1958872" y="1450803"/>
            <a:ext cx="5210553" cy="2901210"/>
          </a:xfrm>
          <a:prstGeom prst="rect">
            <a:avLst/>
          </a:prstGeom>
        </p:spPr>
        <p:txBody>
          <a:bodyPr anchor="t"/>
          <a:lstStyle>
            <a:lvl1pPr marL="0" indent="0" algn="ctr">
              <a:buNone/>
              <a:defRPr>
                <a:solidFill>
                  <a:schemeClr val="bg1"/>
                </a:solidFill>
              </a:defRPr>
            </a:lvl1pPr>
          </a:lstStyle>
          <a:p>
            <a:r>
              <a:rPr lang="en-US"/>
              <a:t>Click icon to add picture</a:t>
            </a:r>
            <a:endParaRPr lang="en-CA" dirty="0"/>
          </a:p>
        </p:txBody>
      </p:sp>
      <p:pic>
        <p:nvPicPr>
          <p:cNvPr id="16" name="Picture 15" descr="A flat screen television&#10;&#10;Description automatically generated"/>
          <p:cNvPicPr>
            <a:picLocks noChangeAspect="1"/>
          </p:cNvPicPr>
          <p:nvPr userDrawn="1"/>
        </p:nvPicPr>
        <p:blipFill rotWithShape="1">
          <a:blip r:embed="rId2" cstate="print"/>
          <a:srcRect/>
          <a:stretch>
            <a:fillRect/>
          </a:stretch>
        </p:blipFill>
        <p:spPr>
          <a:xfrm>
            <a:off x="1230971" y="877067"/>
            <a:ext cx="6682058" cy="4266433"/>
          </a:xfrm>
          <a:prstGeom prst="rect">
            <a:avLst/>
          </a:prstGeom>
        </p:spPr>
      </p:pic>
      <p:pic>
        <p:nvPicPr>
          <p:cNvPr id="10" name="Picture 9" descr="A close up of a grate&#10;&#10;Description automatically generated"/>
          <p:cNvPicPr>
            <a:picLocks noChangeAspect="1"/>
          </p:cNvPicPr>
          <p:nvPr userDrawn="1"/>
        </p:nvPicPr>
        <p:blipFill rotWithShape="1">
          <a:blip r:embed="rId3" cstate="hqprint">
            <a:alphaModFix amt="20000"/>
          </a:blip>
          <a:srcRect/>
          <a:stretch>
            <a:fillRect/>
          </a:stretch>
        </p:blipFill>
        <p:spPr>
          <a:xfrm>
            <a:off x="0" y="0"/>
            <a:ext cx="9152128" cy="5148072"/>
          </a:xfrm>
          <a:prstGeom prst="rect">
            <a:avLst/>
          </a:prstGeom>
        </p:spPr>
      </p:pic>
      <p:sp>
        <p:nvSpPr>
          <p:cNvPr id="13" name="Triangle 8"/>
          <p:cNvSpPr/>
          <p:nvPr userDrawn="1"/>
        </p:nvSpPr>
        <p:spPr>
          <a:xfrm rot="5400000">
            <a:off x="-27432" y="484282"/>
            <a:ext cx="392715" cy="338548"/>
          </a:xfrm>
          <a:prstGeom prst="triangl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2" name="Group 11"/>
          <p:cNvGrpSpPr/>
          <p:nvPr userDrawn="1"/>
        </p:nvGrpSpPr>
        <p:grpSpPr>
          <a:xfrm>
            <a:off x="7773406" y="4735113"/>
            <a:ext cx="913394" cy="187391"/>
            <a:chOff x="3587766" y="2914650"/>
            <a:chExt cx="5014294" cy="1028736"/>
          </a:xfrm>
        </p:grpSpPr>
        <p:sp>
          <p:nvSpPr>
            <p:cNvPr id="17" name="Freeform 16"/>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dirty="0"/>
            </a:p>
          </p:txBody>
        </p:sp>
        <p:sp>
          <p:nvSpPr>
            <p:cNvPr id="18" name="Freeform 1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dirty="0"/>
            </a:p>
          </p:txBody>
        </p:sp>
        <p:sp>
          <p:nvSpPr>
            <p:cNvPr id="19" name="Freeform 1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20" name="Freeform 1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21" name="Freeform 2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22" name="Freeform 2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23" name="Freeform 2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Blue Product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userDrawn="1">
            <p:ph type="title"/>
          </p:nvPr>
        </p:nvSpPr>
        <p:spPr>
          <a:xfrm>
            <a:off x="457200" y="457200"/>
            <a:ext cx="7886700" cy="392715"/>
          </a:xfrm>
          <a:prstGeom prst="rect">
            <a:avLst/>
          </a:prstGeom>
        </p:spPr>
        <p:txBody>
          <a:bodyPr/>
          <a:lstStyle>
            <a:lvl1pPr>
              <a:defRPr>
                <a:solidFill>
                  <a:schemeClr val="bg1"/>
                </a:solidFill>
              </a:defRPr>
            </a:lvl1pPr>
          </a:lstStyle>
          <a:p>
            <a:r>
              <a:rPr lang="en-US"/>
              <a:t>Click to edit Master title style</a:t>
            </a:r>
            <a:endParaRPr lang="en-US" dirty="0"/>
          </a:p>
        </p:txBody>
      </p:sp>
      <p:sp>
        <p:nvSpPr>
          <p:cNvPr id="14" name="Picture Placeholder 13"/>
          <p:cNvSpPr>
            <a:spLocks noGrp="1"/>
          </p:cNvSpPr>
          <p:nvPr>
            <p:ph type="pic" sz="quarter" idx="14"/>
          </p:nvPr>
        </p:nvSpPr>
        <p:spPr>
          <a:xfrm>
            <a:off x="2389612" y="1592599"/>
            <a:ext cx="4361617" cy="2673834"/>
          </a:xfrm>
          <a:prstGeom prst="rect">
            <a:avLst/>
          </a:prstGeom>
        </p:spPr>
        <p:txBody>
          <a:bodyPr anchor="t"/>
          <a:lstStyle>
            <a:lvl1pPr marL="0" indent="0" algn="ctr">
              <a:buNone/>
              <a:defRPr>
                <a:solidFill>
                  <a:schemeClr val="bg1"/>
                </a:solidFill>
              </a:defRPr>
            </a:lvl1pPr>
          </a:lstStyle>
          <a:p>
            <a:r>
              <a:rPr lang="en-US"/>
              <a:t>Click icon to add picture</a:t>
            </a:r>
            <a:endParaRPr lang="en-CA" dirty="0"/>
          </a:p>
        </p:txBody>
      </p:sp>
      <p:pic>
        <p:nvPicPr>
          <p:cNvPr id="9" name="Picture 8"/>
          <p:cNvPicPr>
            <a:picLocks noChangeAspect="1"/>
          </p:cNvPicPr>
          <p:nvPr userDrawn="1"/>
        </p:nvPicPr>
        <p:blipFill>
          <a:blip r:embed="rId2" cstate="print"/>
          <a:srcRect/>
          <a:stretch>
            <a:fillRect/>
          </a:stretch>
        </p:blipFill>
        <p:spPr>
          <a:xfrm>
            <a:off x="1371911" y="877067"/>
            <a:ext cx="6400177" cy="4266433"/>
          </a:xfrm>
          <a:prstGeom prst="rect">
            <a:avLst/>
          </a:prstGeom>
        </p:spPr>
      </p:pic>
      <p:pic>
        <p:nvPicPr>
          <p:cNvPr id="10" name="Picture 9" descr="A close up of a grate&#10;&#10;Description automatically generated"/>
          <p:cNvPicPr>
            <a:picLocks noChangeAspect="1"/>
          </p:cNvPicPr>
          <p:nvPr userDrawn="1"/>
        </p:nvPicPr>
        <p:blipFill rotWithShape="1">
          <a:blip r:embed="rId3" cstate="hqprint">
            <a:alphaModFix amt="20000"/>
          </a:blip>
          <a:srcRect/>
          <a:stretch>
            <a:fillRect/>
          </a:stretch>
        </p:blipFill>
        <p:spPr>
          <a:xfrm>
            <a:off x="0" y="0"/>
            <a:ext cx="9152128" cy="5148072"/>
          </a:xfrm>
          <a:prstGeom prst="rect">
            <a:avLst/>
          </a:prstGeom>
        </p:spPr>
      </p:pic>
      <p:sp>
        <p:nvSpPr>
          <p:cNvPr id="13" name="Triangle 8"/>
          <p:cNvSpPr/>
          <p:nvPr userDrawn="1"/>
        </p:nvSpPr>
        <p:spPr>
          <a:xfrm rot="5400000">
            <a:off x="-27432" y="484282"/>
            <a:ext cx="392715" cy="338548"/>
          </a:xfrm>
          <a:prstGeom prst="triangl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2" name="Group 11"/>
          <p:cNvGrpSpPr/>
          <p:nvPr userDrawn="1"/>
        </p:nvGrpSpPr>
        <p:grpSpPr>
          <a:xfrm>
            <a:off x="7773406" y="4735113"/>
            <a:ext cx="913394" cy="187391"/>
            <a:chOff x="3587766" y="2914650"/>
            <a:chExt cx="5014294" cy="1028736"/>
          </a:xfrm>
        </p:grpSpPr>
        <p:sp>
          <p:nvSpPr>
            <p:cNvPr id="17" name="Freeform 16"/>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dirty="0"/>
            </a:p>
          </p:txBody>
        </p:sp>
        <p:sp>
          <p:nvSpPr>
            <p:cNvPr id="18" name="Freeform 1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dirty="0"/>
            </a:p>
          </p:txBody>
        </p:sp>
        <p:sp>
          <p:nvSpPr>
            <p:cNvPr id="19" name="Freeform 1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20" name="Freeform 1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21" name="Freeform 2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22" name="Freeform 2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23" name="Freeform 2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5" name="Group 4"/>
          <p:cNvGrpSpPr/>
          <p:nvPr userDrawn="1"/>
        </p:nvGrpSpPr>
        <p:grpSpPr>
          <a:xfrm>
            <a:off x="7773406" y="4735113"/>
            <a:ext cx="913394" cy="187391"/>
            <a:chOff x="3587766" y="2914650"/>
            <a:chExt cx="5014294" cy="1028736"/>
          </a:xfrm>
        </p:grpSpPr>
        <p:sp>
          <p:nvSpPr>
            <p:cNvPr id="6" name="Freeform 5"/>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9" name="Freeform 8"/>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dirty="0"/>
            </a:p>
          </p:txBody>
        </p:sp>
        <p:sp>
          <p:nvSpPr>
            <p:cNvPr id="10" name="Freeform 9"/>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1" name="Freeform 10"/>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2" name="Freeform 11"/>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dirty="0"/>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4" name="Group 3"/>
          <p:cNvGrpSpPr/>
          <p:nvPr userDrawn="1"/>
        </p:nvGrpSpPr>
        <p:grpSpPr>
          <a:xfrm>
            <a:off x="7773406" y="4735113"/>
            <a:ext cx="913394" cy="187391"/>
            <a:chOff x="3587766" y="2914650"/>
            <a:chExt cx="5014294" cy="1028736"/>
          </a:xfrm>
        </p:grpSpPr>
        <p:sp>
          <p:nvSpPr>
            <p:cNvPr id="5" name="Freeform 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8" name="Freeform 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9" name="Freeform 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dirty="0"/>
            </a:p>
          </p:txBody>
        </p:sp>
        <p:sp>
          <p:nvSpPr>
            <p:cNvPr id="10" name="Freeform 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1" name="Freeform 1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2" name="Freeform 1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ivider Slide_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3000" y="2327907"/>
            <a:ext cx="6858000" cy="487686"/>
          </a:xfrm>
          <a:prstGeom prst="rect">
            <a:avLst/>
          </a:prstGeom>
        </p:spPr>
        <p:txBody>
          <a:bodyPr anchor="ctr"/>
          <a:lstStyle>
            <a:lvl1pPr algn="ctr">
              <a:defRPr sz="2000" b="1" cap="all" baseline="0">
                <a:solidFill>
                  <a:srgbClr val="FA4616"/>
                </a:solidFill>
                <a:latin typeface="Arial" panose="020B0604020202020204" pitchFamily="34" charset="0"/>
                <a:cs typeface="Arial" panose="020B0604020202020204" pitchFamily="34" charset="0"/>
              </a:defRPr>
            </a:lvl1pPr>
          </a:lstStyle>
          <a:p>
            <a:r>
              <a:rPr lang="en-US" dirty="0"/>
              <a:t>CLICK TO ADD DIVIDER TITLE</a:t>
            </a:r>
            <a:endParaRPr lang="en-US" dirty="0"/>
          </a:p>
        </p:txBody>
      </p:sp>
      <p:grpSp>
        <p:nvGrpSpPr>
          <p:cNvPr id="5" name="Group 4"/>
          <p:cNvGrpSpPr/>
          <p:nvPr userDrawn="1"/>
        </p:nvGrpSpPr>
        <p:grpSpPr>
          <a:xfrm>
            <a:off x="7773406" y="4735113"/>
            <a:ext cx="913394" cy="187391"/>
            <a:chOff x="3587766" y="2914650"/>
            <a:chExt cx="5014294" cy="1028736"/>
          </a:xfrm>
        </p:grpSpPr>
        <p:sp>
          <p:nvSpPr>
            <p:cNvPr id="6" name="Freeform 5"/>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7" name="Freeform 6"/>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8" name="Freeform 7"/>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9" name="Freeform 8"/>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0" name="Freeform 9"/>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1" name="Freeform 10"/>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2" name="Freeform 11"/>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 Body">
    <p:spTree>
      <p:nvGrpSpPr>
        <p:cNvPr id="1" name=""/>
        <p:cNvGrpSpPr/>
        <p:nvPr/>
      </p:nvGrpSpPr>
      <p:grpSpPr>
        <a:xfrm>
          <a:off x="0" y="0"/>
          <a:ext cx="0" cy="0"/>
          <a:chOff x="0" y="0"/>
          <a:chExt cx="0" cy="0"/>
        </a:xfrm>
      </p:grpSpPr>
      <p:sp>
        <p:nvSpPr>
          <p:cNvPr id="4" name="Title 3"/>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30" name="Content Placeholder 3"/>
          <p:cNvSpPr>
            <a:spLocks noGrp="1"/>
          </p:cNvSpPr>
          <p:nvPr>
            <p:ph sz="quarter" idx="16" hasCustomPrompt="1"/>
          </p:nvPr>
        </p:nvSpPr>
        <p:spPr>
          <a:xfrm>
            <a:off x="457199" y="773580"/>
            <a:ext cx="4210335" cy="257175"/>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a:solidFill>
                  <a:schemeClr val="tx2"/>
                </a:solidFill>
              </a:defRPr>
            </a:lvl1pPr>
          </a:lstStyle>
          <a:p>
            <a:pPr marL="0" marR="0" lvl="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a:pPr>
            <a:r>
              <a:rPr lang="en-US" dirty="0"/>
              <a:t>Click to Add Subtitle</a:t>
            </a:r>
            <a:endParaRPr lang="en-US" dirty="0"/>
          </a:p>
        </p:txBody>
      </p:sp>
      <p:sp>
        <p:nvSpPr>
          <p:cNvPr id="29" name="Text Placeholder 3"/>
          <p:cNvSpPr>
            <a:spLocks noGrp="1"/>
          </p:cNvSpPr>
          <p:nvPr>
            <p:ph type="body" sz="quarter" idx="14"/>
          </p:nvPr>
        </p:nvSpPr>
        <p:spPr>
          <a:xfrm>
            <a:off x="457200" y="1243584"/>
            <a:ext cx="8215743" cy="3194169"/>
          </a:xfrm>
          <a:prstGeom prst="rect">
            <a:avLst/>
          </a:prstGeom>
        </p:spPr>
        <p:txBody>
          <a:bodyPr/>
          <a:lstStyle>
            <a:lvl1pPr marL="285750" indent="-285750">
              <a:buClr>
                <a:schemeClr val="bg2"/>
              </a:buClr>
              <a:buSzPct val="100000"/>
              <a:buFont typeface="Arial" panose="020B0604020202020204" pitchFamily="34" charset="0"/>
              <a:buChar char="•"/>
              <a:defRPr/>
            </a:lvl1pPr>
            <a:lvl2pPr marL="457200" indent="-228600">
              <a:lnSpc>
                <a:spcPct val="100000"/>
              </a:lnSpc>
              <a:spcAft>
                <a:spcPts val="900"/>
              </a:spcAft>
              <a:buClr>
                <a:schemeClr val="bg2"/>
              </a:buClr>
              <a:buSzPct val="100000"/>
              <a:buFont typeface="Arial" panose="020B0604020202020204" pitchFamily="34" charset="0"/>
              <a:buChar char="•"/>
              <a:defRPr/>
            </a:lvl2pPr>
            <a:lvl3pPr marL="685800" indent="-228600">
              <a:buClr>
                <a:schemeClr val="bg2"/>
              </a:buClr>
              <a:buSzPct val="100000"/>
              <a:buFont typeface="Arial" panose="020B0604020202020204" pitchFamily="34" charset="0"/>
              <a:buChar char="•"/>
              <a:defRPr/>
            </a:lvl3pPr>
            <a:lvl4pPr marL="914400" indent="-228600">
              <a:buClr>
                <a:schemeClr val="bg2"/>
              </a:buClr>
              <a:buSzPct val="100000"/>
              <a:buFont typeface="Arial" panose="020B0604020202020204" pitchFamily="34" charset="0"/>
              <a:buChar char="•"/>
              <a:defRPr/>
            </a:lvl4pPr>
            <a:lvl5pPr marL="1143000" indent="-228600">
              <a:buClr>
                <a:schemeClr val="bg2"/>
              </a:buClr>
              <a:buSzPct val="100000"/>
              <a:buFont typeface="Arial" panose="020B0604020202020204" pitchFamily="34" charset="0"/>
              <a:buChar char="•"/>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1" name="Group 10"/>
          <p:cNvGrpSpPr/>
          <p:nvPr userDrawn="1"/>
        </p:nvGrpSpPr>
        <p:grpSpPr>
          <a:xfrm>
            <a:off x="7773406" y="4735113"/>
            <a:ext cx="913394" cy="187391"/>
            <a:chOff x="3587766" y="2914650"/>
            <a:chExt cx="5014294" cy="1028736"/>
          </a:xfrm>
        </p:grpSpPr>
        <p:sp>
          <p:nvSpPr>
            <p:cNvPr id="12" name="Freeform 1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3" name="Freeform 1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dirty="0"/>
            </a:p>
          </p:txBody>
        </p:sp>
        <p:sp>
          <p:nvSpPr>
            <p:cNvPr id="15" name="Freeform 14"/>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ivider Slide_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3000" y="2327907"/>
            <a:ext cx="6858000" cy="487686"/>
          </a:xfrm>
          <a:prstGeom prst="rect">
            <a:avLst/>
          </a:prstGeom>
        </p:spPr>
        <p:txBody>
          <a:bodyPr anchor="ctr"/>
          <a:lstStyle>
            <a:lvl1pPr algn="ctr">
              <a:defRPr sz="2000" b="1" cap="all" baseline="0">
                <a:solidFill>
                  <a:schemeClr val="bg1"/>
                </a:solidFill>
                <a:latin typeface="Arial" panose="020B0604020202020204" pitchFamily="34" charset="0"/>
                <a:cs typeface="Arial" panose="020B0604020202020204" pitchFamily="34" charset="0"/>
              </a:defRPr>
            </a:lvl1pPr>
          </a:lstStyle>
          <a:p>
            <a:r>
              <a:rPr lang="en-US" dirty="0"/>
              <a:t>CLICK TO ADD DIVIDER TITLE</a:t>
            </a:r>
            <a:endParaRPr lang="en-US" dirty="0"/>
          </a:p>
        </p:txBody>
      </p:sp>
      <p:grpSp>
        <p:nvGrpSpPr>
          <p:cNvPr id="5" name="Group 4"/>
          <p:cNvGrpSpPr/>
          <p:nvPr userDrawn="1"/>
        </p:nvGrpSpPr>
        <p:grpSpPr>
          <a:xfrm>
            <a:off x="7773406" y="4735113"/>
            <a:ext cx="913394" cy="187391"/>
            <a:chOff x="3587766" y="2914650"/>
            <a:chExt cx="5014294" cy="1028736"/>
          </a:xfrm>
        </p:grpSpPr>
        <p:sp>
          <p:nvSpPr>
            <p:cNvPr id="7" name="Freeform 6"/>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dirty="0"/>
            </a:p>
          </p:txBody>
        </p:sp>
        <p:sp>
          <p:nvSpPr>
            <p:cNvPr id="8" name="Freeform 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dirty="0"/>
            </a:p>
          </p:txBody>
        </p:sp>
        <p:sp>
          <p:nvSpPr>
            <p:cNvPr id="9" name="Freeform 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10" name="Freeform 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11" name="Freeform 1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12" name="Freeform 1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13" name="Freeform 1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ivider Slide_Oran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3000" y="2327907"/>
            <a:ext cx="6858000" cy="487686"/>
          </a:xfrm>
          <a:prstGeom prst="rect">
            <a:avLst/>
          </a:prstGeom>
        </p:spPr>
        <p:txBody>
          <a:bodyPr anchor="ctr"/>
          <a:lstStyle>
            <a:lvl1pPr algn="ctr">
              <a:defRPr sz="2000" b="1" cap="all" baseline="0">
                <a:solidFill>
                  <a:schemeClr val="bg1"/>
                </a:solidFill>
                <a:latin typeface="Arial" panose="020B0604020202020204" pitchFamily="34" charset="0"/>
                <a:cs typeface="Arial" panose="020B0604020202020204" pitchFamily="34" charset="0"/>
              </a:defRPr>
            </a:lvl1pPr>
          </a:lstStyle>
          <a:p>
            <a:r>
              <a:rPr lang="en-US" dirty="0"/>
              <a:t>CLICK TO ADD DIVIDER TITLE</a:t>
            </a:r>
            <a:endParaRPr lang="en-US" dirty="0"/>
          </a:p>
        </p:txBody>
      </p:sp>
      <p:grpSp>
        <p:nvGrpSpPr>
          <p:cNvPr id="5" name="Group 4"/>
          <p:cNvGrpSpPr/>
          <p:nvPr userDrawn="1"/>
        </p:nvGrpSpPr>
        <p:grpSpPr>
          <a:xfrm>
            <a:off x="7773406" y="4735113"/>
            <a:ext cx="913394" cy="187391"/>
            <a:chOff x="3587766" y="2914650"/>
            <a:chExt cx="5014294" cy="1028736"/>
          </a:xfrm>
        </p:grpSpPr>
        <p:sp>
          <p:nvSpPr>
            <p:cNvPr id="7" name="Freeform 6"/>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dirty="0"/>
            </a:p>
          </p:txBody>
        </p:sp>
        <p:sp>
          <p:nvSpPr>
            <p:cNvPr id="8" name="Freeform 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dirty="0"/>
            </a:p>
          </p:txBody>
        </p:sp>
        <p:sp>
          <p:nvSpPr>
            <p:cNvPr id="9" name="Freeform 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10" name="Freeform 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11" name="Freeform 1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12" name="Freeform 1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13" name="Freeform 1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ivider Slide_colorfu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3000" y="2327907"/>
            <a:ext cx="6858000" cy="487686"/>
          </a:xfrm>
          <a:prstGeom prst="rect">
            <a:avLst/>
          </a:prstGeom>
        </p:spPr>
        <p:txBody>
          <a:bodyPr anchor="ctr"/>
          <a:lstStyle>
            <a:lvl1pPr algn="ctr">
              <a:defRPr sz="2000" b="1" cap="all" baseline="0">
                <a:solidFill>
                  <a:schemeClr val="bg1"/>
                </a:solidFill>
                <a:latin typeface="Arial" panose="020B0604020202020204" pitchFamily="34" charset="0"/>
                <a:cs typeface="Arial" panose="020B0604020202020204" pitchFamily="34" charset="0"/>
              </a:defRPr>
            </a:lvl1pPr>
          </a:lstStyle>
          <a:p>
            <a:r>
              <a:rPr lang="en-US" dirty="0"/>
              <a:t>CLICK TO ADD DIVIDER TITLE</a:t>
            </a:r>
            <a:endParaRPr lang="en-US" dirty="0"/>
          </a:p>
        </p:txBody>
      </p:sp>
      <p:grpSp>
        <p:nvGrpSpPr>
          <p:cNvPr id="6" name="Group 5"/>
          <p:cNvGrpSpPr/>
          <p:nvPr userDrawn="1"/>
        </p:nvGrpSpPr>
        <p:grpSpPr>
          <a:xfrm>
            <a:off x="7773406" y="4735113"/>
            <a:ext cx="913394" cy="187391"/>
            <a:chOff x="3587766" y="2914650"/>
            <a:chExt cx="5014294" cy="1028736"/>
          </a:xfrm>
        </p:grpSpPr>
        <p:sp>
          <p:nvSpPr>
            <p:cNvPr id="7" name="Freeform 6"/>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dirty="0"/>
            </a:p>
          </p:txBody>
        </p:sp>
        <p:sp>
          <p:nvSpPr>
            <p:cNvPr id="8" name="Freeform 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dirty="0"/>
            </a:p>
          </p:txBody>
        </p:sp>
        <p:sp>
          <p:nvSpPr>
            <p:cNvPr id="9" name="Freeform 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10" name="Freeform 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11" name="Freeform 1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12" name="Freeform 1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13" name="Freeform 1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ivider Slide_with ima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83329" y="3189755"/>
            <a:ext cx="4198882" cy="487686"/>
          </a:xfrm>
          <a:prstGeom prst="rect">
            <a:avLst/>
          </a:prstGeom>
        </p:spPr>
        <p:txBody>
          <a:bodyPr anchor="b"/>
          <a:lstStyle>
            <a:lvl1pPr algn="r">
              <a:defRPr sz="2000" b="1" cap="all" baseline="0">
                <a:solidFill>
                  <a:schemeClr val="bg1"/>
                </a:solidFill>
                <a:latin typeface="Arial" panose="020B0604020202020204" pitchFamily="34" charset="0"/>
                <a:cs typeface="Arial" panose="020B0604020202020204" pitchFamily="34" charset="0"/>
              </a:defRPr>
            </a:lvl1pPr>
          </a:lstStyle>
          <a:p>
            <a:r>
              <a:rPr lang="en-US" dirty="0"/>
              <a:t>CLICK TO ADD DIVIDER TITLE</a:t>
            </a:r>
            <a:endParaRPr lang="en-US" dirty="0"/>
          </a:p>
        </p:txBody>
      </p:sp>
      <p:sp>
        <p:nvSpPr>
          <p:cNvPr id="10" name="Picture Placeholder 9"/>
          <p:cNvSpPr>
            <a:spLocks noGrp="1"/>
          </p:cNvSpPr>
          <p:nvPr>
            <p:ph type="pic" sz="quarter" idx="10"/>
          </p:nvPr>
        </p:nvSpPr>
        <p:spPr>
          <a:xfrm>
            <a:off x="-35169" y="-29920"/>
            <a:ext cx="5671823" cy="5201556"/>
          </a:xfrm>
          <a:custGeom>
            <a:avLst/>
            <a:gdLst>
              <a:gd name="connsiteX0" fmla="*/ 0 w 5608518"/>
              <a:gd name="connsiteY0" fmla="*/ 0 h 5143500"/>
              <a:gd name="connsiteX1" fmla="*/ 5608518 w 5608518"/>
              <a:gd name="connsiteY1" fmla="*/ 0 h 5143500"/>
              <a:gd name="connsiteX2" fmla="*/ 2638917 w 5608518"/>
              <a:gd name="connsiteY2" fmla="*/ 5143500 h 5143500"/>
              <a:gd name="connsiteX3" fmla="*/ 0 w 5608518"/>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5608518" h="5143500">
                <a:moveTo>
                  <a:pt x="0" y="0"/>
                </a:moveTo>
                <a:lnTo>
                  <a:pt x="5608518" y="0"/>
                </a:lnTo>
                <a:lnTo>
                  <a:pt x="2638917" y="5143500"/>
                </a:lnTo>
                <a:lnTo>
                  <a:pt x="0" y="5143500"/>
                </a:lnTo>
                <a:close/>
              </a:path>
            </a:pathLst>
          </a:custGeom>
          <a:noFill/>
        </p:spPr>
        <p:txBody>
          <a:bodyPr wrap="square">
            <a:noAutofit/>
          </a:bodyPr>
          <a:lstStyle/>
          <a:p>
            <a:r>
              <a:rPr lang="en-US"/>
              <a:t>Click icon to add picture</a:t>
            </a:r>
            <a:endParaRPr lang="en-CA"/>
          </a:p>
        </p:txBody>
      </p:sp>
      <p:grpSp>
        <p:nvGrpSpPr>
          <p:cNvPr id="7" name="Group 6"/>
          <p:cNvGrpSpPr/>
          <p:nvPr userDrawn="1"/>
        </p:nvGrpSpPr>
        <p:grpSpPr>
          <a:xfrm>
            <a:off x="7773406" y="4735113"/>
            <a:ext cx="913394" cy="187391"/>
            <a:chOff x="3587766" y="2914650"/>
            <a:chExt cx="5014294" cy="1028736"/>
          </a:xfrm>
        </p:grpSpPr>
        <p:sp>
          <p:nvSpPr>
            <p:cNvPr id="8" name="Freeform 7"/>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dirty="0"/>
            </a:p>
          </p:txBody>
        </p:sp>
        <p:sp>
          <p:nvSpPr>
            <p:cNvPr id="9" name="Freeform 8"/>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dirty="0"/>
            </a:p>
          </p:txBody>
        </p:sp>
        <p:sp>
          <p:nvSpPr>
            <p:cNvPr id="11" name="Freeform 10"/>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12" name="Freeform 11"/>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13" name="Freeform 12"/>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14" name="Freeform 13"/>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15" name="Freeform 14"/>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showMasterSp="0" userDrawn="1">
  <p:cSld name="Thank You Slide">
    <p:spTree>
      <p:nvGrpSpPr>
        <p:cNvPr id="1" name=""/>
        <p:cNvGrpSpPr/>
        <p:nvPr/>
      </p:nvGrpSpPr>
      <p:grpSpPr>
        <a:xfrm>
          <a:off x="0" y="0"/>
          <a:ext cx="0" cy="0"/>
          <a:chOff x="0" y="0"/>
          <a:chExt cx="0" cy="0"/>
        </a:xfrm>
      </p:grpSpPr>
      <p:sp>
        <p:nvSpPr>
          <p:cNvPr id="2" name="TextBox 1"/>
          <p:cNvSpPr txBox="1"/>
          <p:nvPr userDrawn="1"/>
        </p:nvSpPr>
        <p:spPr>
          <a:xfrm>
            <a:off x="2002596" y="2020028"/>
            <a:ext cx="5138808" cy="630942"/>
          </a:xfrm>
          <a:prstGeom prst="rect">
            <a:avLst/>
          </a:prstGeom>
          <a:noFill/>
        </p:spPr>
        <p:txBody>
          <a:bodyPr wrap="square" rtlCol="0">
            <a:spAutoFit/>
          </a:bodyPr>
          <a:lstStyle/>
          <a:p>
            <a:pPr algn="ctr"/>
            <a:r>
              <a:rPr lang="en-US" sz="3500" b="1" dirty="0">
                <a:solidFill>
                  <a:srgbClr val="FA4616"/>
                </a:solidFill>
                <a:latin typeface="+mn-lt"/>
              </a:rPr>
              <a:t>THANK YOU</a:t>
            </a:r>
            <a:endParaRPr lang="en-US" sz="3500" b="1" dirty="0">
              <a:solidFill>
                <a:srgbClr val="FA4616"/>
              </a:solidFill>
              <a:latin typeface="+mn-lt"/>
            </a:endParaRPr>
          </a:p>
        </p:txBody>
      </p:sp>
      <p:sp>
        <p:nvSpPr>
          <p:cNvPr id="15" name="TextBox 14"/>
          <p:cNvSpPr txBox="1"/>
          <p:nvPr userDrawn="1"/>
        </p:nvSpPr>
        <p:spPr>
          <a:xfrm>
            <a:off x="3083442" y="2571750"/>
            <a:ext cx="2913321" cy="323165"/>
          </a:xfrm>
          <a:prstGeom prst="rect">
            <a:avLst/>
          </a:prstGeom>
          <a:noFill/>
        </p:spPr>
        <p:txBody>
          <a:bodyPr wrap="square" rtlCol="0">
            <a:spAutoFit/>
          </a:bodyPr>
          <a:lstStyle/>
          <a:p>
            <a:pPr algn="ctr"/>
            <a:r>
              <a:rPr lang="en-US" sz="1500" dirty="0">
                <a:solidFill>
                  <a:srgbClr val="A2AAAD"/>
                </a:solidFill>
                <a:latin typeface="Arial" panose="020B0604020202020204" pitchFamily="34" charset="0"/>
                <a:cs typeface="Arial" panose="020B0604020202020204" pitchFamily="34" charset="0"/>
              </a:rPr>
              <a:t>altair.com</a:t>
            </a:r>
            <a:endParaRPr lang="en-US" sz="1500" dirty="0">
              <a:solidFill>
                <a:srgbClr val="A2AAAD"/>
              </a:solidFill>
              <a:latin typeface="Arial" panose="020B0604020202020204" pitchFamily="34" charset="0"/>
              <a:cs typeface="Arial" panose="020B0604020202020204" pitchFamily="34" charset="0"/>
            </a:endParaRPr>
          </a:p>
        </p:txBody>
      </p:sp>
      <p:sp>
        <p:nvSpPr>
          <p:cNvPr id="16" name="TextBox 15"/>
          <p:cNvSpPr txBox="1"/>
          <p:nvPr userDrawn="1"/>
        </p:nvSpPr>
        <p:spPr>
          <a:xfrm>
            <a:off x="3083442" y="3709433"/>
            <a:ext cx="2913321" cy="215444"/>
          </a:xfrm>
          <a:prstGeom prst="rect">
            <a:avLst/>
          </a:prstGeom>
          <a:noFill/>
        </p:spPr>
        <p:txBody>
          <a:bodyPr wrap="square" rtlCol="0">
            <a:spAutoFit/>
          </a:bodyPr>
          <a:lstStyle/>
          <a:p>
            <a:pPr algn="ctr"/>
            <a:r>
              <a:rPr lang="en-US" sz="800" dirty="0">
                <a:solidFill>
                  <a:srgbClr val="A2AAAD"/>
                </a:solidFill>
                <a:latin typeface="Arial" panose="020B0604020202020204" pitchFamily="34" charset="0"/>
                <a:cs typeface="Arial" panose="020B0604020202020204" pitchFamily="34" charset="0"/>
              </a:rPr>
              <a:t>#ONLYFORWARD</a:t>
            </a:r>
            <a:endParaRPr lang="en-US" sz="800" dirty="0">
              <a:solidFill>
                <a:srgbClr val="A2AAAD"/>
              </a:solidFill>
              <a:latin typeface="Arial" panose="020B0604020202020204" pitchFamily="34" charset="0"/>
              <a:cs typeface="Arial" panose="020B0604020202020204" pitchFamily="34" charset="0"/>
            </a:endParaRPr>
          </a:p>
        </p:txBody>
      </p:sp>
      <p:pic>
        <p:nvPicPr>
          <p:cNvPr id="10" name="Picture 9"/>
          <p:cNvPicPr>
            <a:picLocks noChangeAspect="1"/>
          </p:cNvPicPr>
          <p:nvPr userDrawn="1"/>
        </p:nvPicPr>
        <p:blipFill>
          <a:blip r:embed="rId2"/>
          <a:stretch>
            <a:fillRect/>
          </a:stretch>
        </p:blipFill>
        <p:spPr>
          <a:xfrm>
            <a:off x="4105828" y="3521368"/>
            <a:ext cx="867735" cy="126902"/>
          </a:xfrm>
          <a:prstGeom prst="rect">
            <a:avLst/>
          </a:prstGeom>
        </p:spPr>
      </p:pic>
      <p:cxnSp>
        <p:nvCxnSpPr>
          <p:cNvPr id="9" name="Straight Connector 8"/>
          <p:cNvCxnSpPr/>
          <p:nvPr userDrawn="1"/>
        </p:nvCxnSpPr>
        <p:spPr>
          <a:xfrm flipH="1">
            <a:off x="-89647" y="-170329"/>
            <a:ext cx="2156693" cy="3851804"/>
          </a:xfrm>
          <a:prstGeom prst="line">
            <a:avLst/>
          </a:prstGeom>
          <a:ln w="12700">
            <a:solidFill>
              <a:srgbClr val="FA4616"/>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userDrawn="1"/>
        </p:nvGrpSpPr>
        <p:grpSpPr>
          <a:xfrm>
            <a:off x="7773406" y="4735113"/>
            <a:ext cx="913394" cy="187391"/>
            <a:chOff x="3587766" y="2914650"/>
            <a:chExt cx="5014294" cy="1028736"/>
          </a:xfrm>
        </p:grpSpPr>
        <p:sp>
          <p:nvSpPr>
            <p:cNvPr id="22" name="Freeform 2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3" name="Freeform 2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7" name="Freeform 26"/>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8" name="Freeform 27"/>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showMasterSp="0" userDrawn="1">
  <p:cSld name="Thank You (Editabl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1586753" y="2020028"/>
            <a:ext cx="5970494" cy="551722"/>
          </a:xfrm>
          <a:prstGeom prst="rect">
            <a:avLst/>
          </a:prstGeom>
        </p:spPr>
        <p:txBody>
          <a:bodyPr/>
          <a:lstStyle>
            <a:lvl1pPr marL="0" indent="0" algn="ctr">
              <a:buNone/>
              <a:defRPr sz="3500" b="1">
                <a:solidFill>
                  <a:srgbClr val="FA4616"/>
                </a:solidFill>
              </a:defRPr>
            </a:lvl1pPr>
          </a:lstStyle>
          <a:p>
            <a:pPr lvl="0"/>
            <a:r>
              <a:rPr lang="en-US" dirty="0"/>
              <a:t>THANK YOU</a:t>
            </a:r>
            <a:endParaRPr lang="en-US" dirty="0"/>
          </a:p>
        </p:txBody>
      </p:sp>
      <p:sp>
        <p:nvSpPr>
          <p:cNvPr id="15" name="TextBox 14"/>
          <p:cNvSpPr txBox="1"/>
          <p:nvPr userDrawn="1"/>
        </p:nvSpPr>
        <p:spPr>
          <a:xfrm>
            <a:off x="3083442" y="2571750"/>
            <a:ext cx="2913321" cy="323165"/>
          </a:xfrm>
          <a:prstGeom prst="rect">
            <a:avLst/>
          </a:prstGeom>
          <a:noFill/>
        </p:spPr>
        <p:txBody>
          <a:bodyPr wrap="square" rtlCol="0">
            <a:spAutoFit/>
          </a:bodyPr>
          <a:lstStyle/>
          <a:p>
            <a:pPr algn="ctr"/>
            <a:r>
              <a:rPr lang="en-US" sz="1500" dirty="0">
                <a:solidFill>
                  <a:srgbClr val="A2AAAD"/>
                </a:solidFill>
                <a:latin typeface="Arial" panose="020B0604020202020204" pitchFamily="34" charset="0"/>
                <a:cs typeface="Arial" panose="020B0604020202020204" pitchFamily="34" charset="0"/>
              </a:rPr>
              <a:t>altair.com</a:t>
            </a:r>
            <a:endParaRPr lang="en-US" sz="1500" dirty="0">
              <a:solidFill>
                <a:srgbClr val="A2AAAD"/>
              </a:solidFill>
              <a:latin typeface="Arial" panose="020B0604020202020204" pitchFamily="34" charset="0"/>
              <a:cs typeface="Arial" panose="020B0604020202020204" pitchFamily="34" charset="0"/>
            </a:endParaRPr>
          </a:p>
        </p:txBody>
      </p:sp>
      <p:sp>
        <p:nvSpPr>
          <p:cNvPr id="16" name="TextBox 15"/>
          <p:cNvSpPr txBox="1"/>
          <p:nvPr userDrawn="1"/>
        </p:nvSpPr>
        <p:spPr>
          <a:xfrm>
            <a:off x="3083442" y="3709433"/>
            <a:ext cx="2913321" cy="215444"/>
          </a:xfrm>
          <a:prstGeom prst="rect">
            <a:avLst/>
          </a:prstGeom>
          <a:noFill/>
        </p:spPr>
        <p:txBody>
          <a:bodyPr wrap="square" rtlCol="0">
            <a:spAutoFit/>
          </a:bodyPr>
          <a:lstStyle/>
          <a:p>
            <a:pPr algn="ctr"/>
            <a:r>
              <a:rPr lang="en-US" sz="800" dirty="0">
                <a:solidFill>
                  <a:srgbClr val="A2AAAD"/>
                </a:solidFill>
                <a:latin typeface="Arial" panose="020B0604020202020204" pitchFamily="34" charset="0"/>
                <a:cs typeface="Arial" panose="020B0604020202020204" pitchFamily="34" charset="0"/>
              </a:rPr>
              <a:t>#ONLYFORWARD</a:t>
            </a:r>
            <a:endParaRPr lang="en-US" sz="800" dirty="0">
              <a:solidFill>
                <a:srgbClr val="A2AAAD"/>
              </a:solidFill>
              <a:latin typeface="Arial" panose="020B0604020202020204" pitchFamily="34" charset="0"/>
              <a:cs typeface="Arial" panose="020B0604020202020204" pitchFamily="34" charset="0"/>
            </a:endParaRPr>
          </a:p>
        </p:txBody>
      </p:sp>
      <p:pic>
        <p:nvPicPr>
          <p:cNvPr id="10" name="Picture 9"/>
          <p:cNvPicPr>
            <a:picLocks noChangeAspect="1"/>
          </p:cNvPicPr>
          <p:nvPr userDrawn="1"/>
        </p:nvPicPr>
        <p:blipFill>
          <a:blip r:embed="rId2"/>
          <a:stretch>
            <a:fillRect/>
          </a:stretch>
        </p:blipFill>
        <p:spPr>
          <a:xfrm>
            <a:off x="4105828" y="3521368"/>
            <a:ext cx="867735" cy="126902"/>
          </a:xfrm>
          <a:prstGeom prst="rect">
            <a:avLst/>
          </a:prstGeom>
        </p:spPr>
      </p:pic>
      <p:cxnSp>
        <p:nvCxnSpPr>
          <p:cNvPr id="19" name="Straight Connector 18"/>
          <p:cNvCxnSpPr/>
          <p:nvPr userDrawn="1"/>
        </p:nvCxnSpPr>
        <p:spPr>
          <a:xfrm flipH="1">
            <a:off x="-89647" y="-170329"/>
            <a:ext cx="2156693" cy="3851804"/>
          </a:xfrm>
          <a:prstGeom prst="line">
            <a:avLst/>
          </a:prstGeom>
          <a:ln w="12700">
            <a:solidFill>
              <a:srgbClr val="FA4616"/>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2" name="Freeform 11"/>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7" name="Rectangle 16"/>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Altair + Brand">
    <p:spTree>
      <p:nvGrpSpPr>
        <p:cNvPr id="1" name=""/>
        <p:cNvGrpSpPr/>
        <p:nvPr/>
      </p:nvGrpSpPr>
      <p:grpSpPr>
        <a:xfrm>
          <a:off x="0" y="0"/>
          <a:ext cx="0" cy="0"/>
          <a:chOff x="0" y="0"/>
          <a:chExt cx="0" cy="0"/>
        </a:xfrm>
      </p:grpSpPr>
      <p:pic>
        <p:nvPicPr>
          <p:cNvPr id="17" name="Picture 16" descr="A circuit board&#10;&#10;Description automatically generated"/>
          <p:cNvPicPr>
            <a:picLocks noChangeAspect="1"/>
          </p:cNvPicPr>
          <p:nvPr userDrawn="1"/>
        </p:nvPicPr>
        <p:blipFill>
          <a:blip r:embed="rId2"/>
          <a:stretch>
            <a:fillRect/>
          </a:stretch>
        </p:blipFill>
        <p:spPr>
          <a:xfrm>
            <a:off x="0" y="0"/>
            <a:ext cx="9144000" cy="3810000"/>
          </a:xfrm>
          <a:prstGeom prst="rect">
            <a:avLst/>
          </a:prstGeom>
        </p:spPr>
      </p:pic>
      <p:sp>
        <p:nvSpPr>
          <p:cNvPr id="12" name="Freeform: Shape 11"/>
          <p:cNvSpPr/>
          <p:nvPr userDrawn="1"/>
        </p:nvSpPr>
        <p:spPr bwMode="white">
          <a:xfrm>
            <a:off x="0" y="2194331"/>
            <a:ext cx="9144000" cy="2964504"/>
          </a:xfrm>
          <a:custGeom>
            <a:avLst/>
            <a:gdLst>
              <a:gd name="connsiteX0" fmla="*/ 9144000 w 9144000"/>
              <a:gd name="connsiteY0" fmla="*/ 0 h 2964504"/>
              <a:gd name="connsiteX1" fmla="*/ 9144000 w 9144000"/>
              <a:gd name="connsiteY1" fmla="*/ 1592904 h 2964504"/>
              <a:gd name="connsiteX2" fmla="*/ 9144000 w 9144000"/>
              <a:gd name="connsiteY2" fmla="*/ 2964504 h 2964504"/>
              <a:gd name="connsiteX3" fmla="*/ 0 w 9144000"/>
              <a:gd name="connsiteY3" fmla="*/ 2964504 h 2964504"/>
              <a:gd name="connsiteX4" fmla="*/ 0 w 9144000"/>
              <a:gd name="connsiteY4" fmla="*/ 1592904 h 2964504"/>
              <a:gd name="connsiteX5" fmla="*/ 8287966 w 9144000"/>
              <a:gd name="connsiteY5" fmla="*/ 1592904 h 296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2964504">
                <a:moveTo>
                  <a:pt x="9144000" y="0"/>
                </a:moveTo>
                <a:lnTo>
                  <a:pt x="9144000" y="1592904"/>
                </a:lnTo>
                <a:lnTo>
                  <a:pt x="9144000" y="2964504"/>
                </a:lnTo>
                <a:lnTo>
                  <a:pt x="0" y="2964504"/>
                </a:lnTo>
                <a:lnTo>
                  <a:pt x="0" y="1592904"/>
                </a:lnTo>
                <a:lnTo>
                  <a:pt x="8287966" y="15929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Picture Placeholder 5"/>
          <p:cNvSpPr>
            <a:spLocks noGrp="1"/>
          </p:cNvSpPr>
          <p:nvPr>
            <p:ph type="pic" sz="quarter" idx="12" hasCustomPrompt="1"/>
          </p:nvPr>
        </p:nvSpPr>
        <p:spPr>
          <a:xfrm>
            <a:off x="2347913" y="4319588"/>
            <a:ext cx="1263650" cy="298450"/>
          </a:xfrm>
        </p:spPr>
        <p:txBody>
          <a:bodyPr/>
          <a:lstStyle>
            <a:lvl1pPr marL="0" indent="0">
              <a:buNone/>
              <a:defRPr sz="1200"/>
            </a:lvl1pPr>
          </a:lstStyle>
          <a:p>
            <a:r>
              <a:rPr lang="en-US" dirty="0"/>
              <a:t>BRAND LOGO</a:t>
            </a:r>
            <a:endParaRPr lang="en-CA" dirty="0"/>
          </a:p>
        </p:txBody>
      </p:sp>
      <p:sp>
        <p:nvSpPr>
          <p:cNvPr id="8" name="Title Placeholder 1"/>
          <p:cNvSpPr>
            <a:spLocks noGrp="1"/>
          </p:cNvSpPr>
          <p:nvPr userDrawn="1">
            <p:ph type="title" hasCustomPrompt="1"/>
          </p:nvPr>
        </p:nvSpPr>
        <p:spPr>
          <a:xfrm>
            <a:off x="3761123" y="4180327"/>
            <a:ext cx="4873720" cy="297980"/>
          </a:xfrm>
          <a:prstGeom prst="rect">
            <a:avLst/>
          </a:prstGeom>
        </p:spPr>
        <p:txBody>
          <a:bodyPr vert="horz" lIns="91440" tIns="45720" rIns="91440" bIns="45720" rtlCol="0" anchor="ctr">
            <a:noAutofit/>
          </a:bodyPr>
          <a:lstStyle>
            <a:lvl1pPr>
              <a:defRPr sz="1400" cap="all" baseline="0">
                <a:solidFill>
                  <a:schemeClr val="tx2"/>
                </a:solidFill>
              </a:defRPr>
            </a:lvl1pPr>
          </a:lstStyle>
          <a:p>
            <a:r>
              <a:rPr lang="en-US" dirty="0"/>
              <a:t>CLICK TO ADD PRESENTATION TITLE</a:t>
            </a:r>
            <a:endParaRPr lang="en-US" dirty="0"/>
          </a:p>
        </p:txBody>
      </p:sp>
      <p:sp>
        <p:nvSpPr>
          <p:cNvPr id="3" name="Text Placeholder 2"/>
          <p:cNvSpPr>
            <a:spLocks noGrp="1"/>
          </p:cNvSpPr>
          <p:nvPr userDrawn="1">
            <p:ph type="body" sz="quarter" idx="10" hasCustomPrompt="1"/>
          </p:nvPr>
        </p:nvSpPr>
        <p:spPr>
          <a:xfrm>
            <a:off x="3761895" y="4478338"/>
            <a:ext cx="4262437" cy="297980"/>
          </a:xfrm>
          <a:prstGeom prst="rect">
            <a:avLst/>
          </a:prstGeom>
        </p:spPr>
        <p:txBody>
          <a:bodyPr/>
          <a:lstStyle>
            <a:lvl1pPr marL="0" indent="0">
              <a:buNone/>
              <a:defRPr sz="1100">
                <a:solidFill>
                  <a:srgbClr val="A2AAAD"/>
                </a:solidFill>
              </a:defRPr>
            </a:lvl1pPr>
          </a:lstStyle>
          <a:p>
            <a:pPr lvl="0"/>
            <a:r>
              <a:rPr lang="en-US" dirty="0"/>
              <a:t>Presenter Name / Position Title / Date</a:t>
            </a:r>
            <a:endParaRPr lang="en-US" dirty="0"/>
          </a:p>
        </p:txBody>
      </p:sp>
      <p:cxnSp>
        <p:nvCxnSpPr>
          <p:cNvPr id="4" name="Straight Connector 3"/>
          <p:cNvCxnSpPr/>
          <p:nvPr userDrawn="1"/>
        </p:nvCxnSpPr>
        <p:spPr>
          <a:xfrm>
            <a:off x="2164520" y="4147231"/>
            <a:ext cx="0" cy="662152"/>
          </a:xfrm>
          <a:prstGeom prst="line">
            <a:avLst/>
          </a:prstGeom>
          <a:ln w="19050">
            <a:solidFill>
              <a:srgbClr val="A2AAAD"/>
            </a:solidFill>
          </a:ln>
        </p:spPr>
        <p:style>
          <a:lnRef idx="1">
            <a:schemeClr val="accent1"/>
          </a:lnRef>
          <a:fillRef idx="0">
            <a:schemeClr val="accent1"/>
          </a:fillRef>
          <a:effectRef idx="0">
            <a:schemeClr val="accent1"/>
          </a:effectRef>
          <a:fontRef idx="minor">
            <a:schemeClr val="tx1"/>
          </a:fontRef>
        </p:style>
      </p:cxnSp>
      <p:grpSp>
        <p:nvGrpSpPr>
          <p:cNvPr id="36" name="Group 35"/>
          <p:cNvGrpSpPr/>
          <p:nvPr userDrawn="1"/>
        </p:nvGrpSpPr>
        <p:grpSpPr>
          <a:xfrm>
            <a:off x="644860" y="4310212"/>
            <a:ext cx="1370085" cy="281086"/>
            <a:chOff x="3587766" y="2914650"/>
            <a:chExt cx="5014294" cy="1028736"/>
          </a:xfrm>
        </p:grpSpPr>
        <p:sp>
          <p:nvSpPr>
            <p:cNvPr id="37" name="Freeform 36"/>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38" name="Freeform 3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39" name="Freeform 3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40" name="Freeform 3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41" name="Freeform 4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42" name="Freeform 4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43" name="Freeform 4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Altair + Brand (Title + Subtitle)">
    <p:spTree>
      <p:nvGrpSpPr>
        <p:cNvPr id="1" name=""/>
        <p:cNvGrpSpPr/>
        <p:nvPr/>
      </p:nvGrpSpPr>
      <p:grpSpPr>
        <a:xfrm>
          <a:off x="0" y="0"/>
          <a:ext cx="0" cy="0"/>
          <a:chOff x="0" y="0"/>
          <a:chExt cx="0" cy="0"/>
        </a:xfrm>
      </p:grpSpPr>
      <p:pic>
        <p:nvPicPr>
          <p:cNvPr id="20" name="Picture 19" descr="A circuit board&#10;&#10;Description automatically generated"/>
          <p:cNvPicPr>
            <a:picLocks noChangeAspect="1"/>
          </p:cNvPicPr>
          <p:nvPr userDrawn="1"/>
        </p:nvPicPr>
        <p:blipFill>
          <a:blip r:embed="rId2"/>
          <a:stretch>
            <a:fillRect/>
          </a:stretch>
        </p:blipFill>
        <p:spPr>
          <a:xfrm>
            <a:off x="0" y="0"/>
            <a:ext cx="9144000" cy="3810000"/>
          </a:xfrm>
          <a:prstGeom prst="rect">
            <a:avLst/>
          </a:prstGeom>
        </p:spPr>
      </p:pic>
      <p:sp>
        <p:nvSpPr>
          <p:cNvPr id="12" name="Freeform: Shape 11"/>
          <p:cNvSpPr/>
          <p:nvPr userDrawn="1"/>
        </p:nvSpPr>
        <p:spPr bwMode="white">
          <a:xfrm>
            <a:off x="0" y="2191156"/>
            <a:ext cx="9144000" cy="2964504"/>
          </a:xfrm>
          <a:custGeom>
            <a:avLst/>
            <a:gdLst>
              <a:gd name="connsiteX0" fmla="*/ 9144000 w 9144000"/>
              <a:gd name="connsiteY0" fmla="*/ 0 h 2964504"/>
              <a:gd name="connsiteX1" fmla="*/ 9144000 w 9144000"/>
              <a:gd name="connsiteY1" fmla="*/ 1592904 h 2964504"/>
              <a:gd name="connsiteX2" fmla="*/ 9144000 w 9144000"/>
              <a:gd name="connsiteY2" fmla="*/ 2964504 h 2964504"/>
              <a:gd name="connsiteX3" fmla="*/ 0 w 9144000"/>
              <a:gd name="connsiteY3" fmla="*/ 2964504 h 2964504"/>
              <a:gd name="connsiteX4" fmla="*/ 0 w 9144000"/>
              <a:gd name="connsiteY4" fmla="*/ 1592904 h 2964504"/>
              <a:gd name="connsiteX5" fmla="*/ 8287966 w 9144000"/>
              <a:gd name="connsiteY5" fmla="*/ 1592904 h 296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2964504">
                <a:moveTo>
                  <a:pt x="9144000" y="0"/>
                </a:moveTo>
                <a:lnTo>
                  <a:pt x="9144000" y="1592904"/>
                </a:lnTo>
                <a:lnTo>
                  <a:pt x="9144000" y="2964504"/>
                </a:lnTo>
                <a:lnTo>
                  <a:pt x="0" y="2964504"/>
                </a:lnTo>
                <a:lnTo>
                  <a:pt x="0" y="1592904"/>
                </a:lnTo>
                <a:lnTo>
                  <a:pt x="8287966" y="15929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Title Placeholder 1"/>
          <p:cNvSpPr>
            <a:spLocks noGrp="1"/>
          </p:cNvSpPr>
          <p:nvPr>
            <p:ph type="title" hasCustomPrompt="1"/>
          </p:nvPr>
        </p:nvSpPr>
        <p:spPr>
          <a:xfrm>
            <a:off x="3761577" y="4027925"/>
            <a:ext cx="4263527" cy="297980"/>
          </a:xfrm>
          <a:prstGeom prst="rect">
            <a:avLst/>
          </a:prstGeom>
        </p:spPr>
        <p:txBody>
          <a:bodyPr vert="horz" lIns="91440" tIns="45720" rIns="91440" bIns="45720" rtlCol="0" anchor="ctr">
            <a:noAutofit/>
          </a:bodyPr>
          <a:lstStyle>
            <a:lvl1pPr>
              <a:defRPr lang="en-US" sz="1400" b="1" kern="1200" cap="all" baseline="0" dirty="0">
                <a:solidFill>
                  <a:schemeClr val="tx2"/>
                </a:solidFill>
                <a:latin typeface="Arial" panose="020B0604020202020204" pitchFamily="34" charset="0"/>
                <a:ea typeface="+mj-ea"/>
                <a:cs typeface="Arial" panose="020B0604020202020204" pitchFamily="34" charset="0"/>
              </a:defRPr>
            </a:lvl1pPr>
          </a:lstStyle>
          <a:p>
            <a:r>
              <a:rPr lang="en-US" dirty="0"/>
              <a:t>CLICK TO ADD PRESENTATION TITLE</a:t>
            </a:r>
            <a:endParaRPr lang="en-US" dirty="0"/>
          </a:p>
        </p:txBody>
      </p:sp>
      <p:sp>
        <p:nvSpPr>
          <p:cNvPr id="19" name="Text Placeholder 14"/>
          <p:cNvSpPr>
            <a:spLocks noGrp="1"/>
          </p:cNvSpPr>
          <p:nvPr>
            <p:ph type="body" sz="quarter" idx="14" hasCustomPrompt="1"/>
          </p:nvPr>
        </p:nvSpPr>
        <p:spPr>
          <a:xfrm>
            <a:off x="3761577" y="4387268"/>
            <a:ext cx="4025900" cy="227390"/>
          </a:xfrm>
        </p:spPr>
        <p:txBody>
          <a:bodyPr/>
          <a:lstStyle>
            <a:lvl1pPr marL="0" indent="0">
              <a:buNone/>
              <a:defRPr sz="1200" cap="all" baseline="0">
                <a:solidFill>
                  <a:schemeClr val="bg2"/>
                </a:solidFill>
              </a:defRPr>
            </a:lvl1pPr>
            <a:lvl2pPr marL="342900" indent="0">
              <a:buNone/>
              <a:defRPr sz="1200"/>
            </a:lvl2pPr>
            <a:lvl3pPr marL="228600" indent="0">
              <a:buNone/>
              <a:defRPr sz="1200"/>
            </a:lvl3pPr>
            <a:lvl4pPr marL="457200" indent="0">
              <a:buNone/>
              <a:defRPr sz="1200"/>
            </a:lvl4pPr>
            <a:lvl5pPr marL="685800" indent="0">
              <a:buNone/>
              <a:defRPr sz="1200"/>
            </a:lvl5pPr>
          </a:lstStyle>
          <a:p>
            <a:pPr lvl="0"/>
            <a:r>
              <a:rPr lang="en-US" dirty="0"/>
              <a:t>CLICK TO ADD OPTIONAL PRESENTATION SUBTITLE</a:t>
            </a:r>
            <a:endParaRPr lang="en-US" dirty="0"/>
          </a:p>
        </p:txBody>
      </p:sp>
      <p:sp>
        <p:nvSpPr>
          <p:cNvPr id="16" name="Text Placeholder 2"/>
          <p:cNvSpPr>
            <a:spLocks noGrp="1"/>
          </p:cNvSpPr>
          <p:nvPr>
            <p:ph type="body" sz="quarter" idx="13" hasCustomPrompt="1"/>
          </p:nvPr>
        </p:nvSpPr>
        <p:spPr>
          <a:xfrm>
            <a:off x="3761577" y="4688580"/>
            <a:ext cx="4262437" cy="297980"/>
          </a:xfrm>
          <a:prstGeom prst="rect">
            <a:avLst/>
          </a:prstGeom>
        </p:spPr>
        <p:txBody>
          <a:bodyPr/>
          <a:lstStyle>
            <a:lvl1pPr marL="0" indent="0">
              <a:buNone/>
              <a:defRPr sz="1100">
                <a:solidFill>
                  <a:srgbClr val="A2AAAD"/>
                </a:solidFill>
              </a:defRPr>
            </a:lvl1pPr>
          </a:lstStyle>
          <a:p>
            <a:pPr lvl="0"/>
            <a:r>
              <a:rPr lang="en-US" dirty="0"/>
              <a:t>Presenter Name / Position Title / Date</a:t>
            </a:r>
            <a:endParaRPr lang="en-US" dirty="0"/>
          </a:p>
        </p:txBody>
      </p:sp>
      <p:sp>
        <p:nvSpPr>
          <p:cNvPr id="6" name="Picture Placeholder 5"/>
          <p:cNvSpPr>
            <a:spLocks noGrp="1"/>
          </p:cNvSpPr>
          <p:nvPr>
            <p:ph type="pic" sz="quarter" idx="12" hasCustomPrompt="1"/>
          </p:nvPr>
        </p:nvSpPr>
        <p:spPr>
          <a:xfrm>
            <a:off x="2347913" y="4319588"/>
            <a:ext cx="1263650" cy="298450"/>
          </a:xfrm>
        </p:spPr>
        <p:txBody>
          <a:bodyPr/>
          <a:lstStyle>
            <a:lvl1pPr marL="0" indent="0">
              <a:buNone/>
              <a:defRPr sz="1200"/>
            </a:lvl1pPr>
          </a:lstStyle>
          <a:p>
            <a:r>
              <a:rPr lang="en-US" dirty="0"/>
              <a:t>BRAND LOGO</a:t>
            </a:r>
            <a:endParaRPr lang="en-CA" dirty="0"/>
          </a:p>
        </p:txBody>
      </p:sp>
      <p:cxnSp>
        <p:nvCxnSpPr>
          <p:cNvPr id="4" name="Straight Connector 3"/>
          <p:cNvCxnSpPr/>
          <p:nvPr userDrawn="1"/>
        </p:nvCxnSpPr>
        <p:spPr>
          <a:xfrm>
            <a:off x="2164520" y="4147231"/>
            <a:ext cx="0" cy="662152"/>
          </a:xfrm>
          <a:prstGeom prst="line">
            <a:avLst/>
          </a:prstGeom>
          <a:ln w="19050">
            <a:solidFill>
              <a:srgbClr val="A2AAAD"/>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a:xfrm>
            <a:off x="644860" y="4310212"/>
            <a:ext cx="1370085" cy="281086"/>
            <a:chOff x="3587766" y="2914650"/>
            <a:chExt cx="5014294" cy="1028736"/>
          </a:xfrm>
        </p:grpSpPr>
        <p:sp>
          <p:nvSpPr>
            <p:cNvPr id="24" name="Freeform 23"/>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5" name="Freeform 24"/>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7" name="Freeform 26"/>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8" name="Freeform 27"/>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9" name="Freeform 28"/>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30" name="Freeform 29"/>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8" name="Picture Placeholder 8"/>
          <p:cNvSpPr>
            <a:spLocks noGrp="1"/>
          </p:cNvSpPr>
          <p:nvPr>
            <p:ph type="pic" sz="quarter" idx="13"/>
          </p:nvPr>
        </p:nvSpPr>
        <p:spPr>
          <a:xfrm>
            <a:off x="7827963" y="4675693"/>
            <a:ext cx="1173162" cy="298450"/>
          </a:xfrm>
          <a:noFill/>
        </p:spPr>
        <p:txBody>
          <a:bodyPr/>
          <a:lstStyle>
            <a:lvl1pPr marL="0" indent="0">
              <a:buNone/>
              <a:defRPr sz="500"/>
            </a:lvl1pPr>
          </a:lstStyle>
          <a:p>
            <a:endParaRPr lang="en-CA" dirty="0"/>
          </a:p>
        </p:txBody>
      </p:sp>
      <p:sp>
        <p:nvSpPr>
          <p:cNvPr id="4"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Column + Subtitle">
    <p:spTree>
      <p:nvGrpSpPr>
        <p:cNvPr id="1" name=""/>
        <p:cNvGrpSpPr/>
        <p:nvPr/>
      </p:nvGrpSpPr>
      <p:grpSpPr>
        <a:xfrm>
          <a:off x="0" y="0"/>
          <a:ext cx="0" cy="0"/>
          <a:chOff x="0" y="0"/>
          <a:chExt cx="0" cy="0"/>
        </a:xfrm>
      </p:grpSpPr>
      <p:sp>
        <p:nvSpPr>
          <p:cNvPr id="28" name="Content Placeholder 3"/>
          <p:cNvSpPr>
            <a:spLocks noGrp="1"/>
          </p:cNvSpPr>
          <p:nvPr>
            <p:ph sz="quarter" idx="16" hasCustomPrompt="1"/>
          </p:nvPr>
        </p:nvSpPr>
        <p:spPr>
          <a:xfrm>
            <a:off x="457199" y="773580"/>
            <a:ext cx="4210335" cy="257175"/>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a:solidFill>
                  <a:schemeClr val="tx2"/>
                </a:solidFill>
              </a:defRPr>
            </a:lvl1pPr>
          </a:lstStyle>
          <a:p>
            <a:pPr marL="0" marR="0" lvl="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a:pPr>
            <a:r>
              <a:rPr lang="en-US" dirty="0"/>
              <a:t>Click to Add Subtitle</a:t>
            </a:r>
            <a:endParaRPr lang="en-US" dirty="0"/>
          </a:p>
        </p:txBody>
      </p:sp>
      <p:sp>
        <p:nvSpPr>
          <p:cNvPr id="26" name="Text Placeholder 3"/>
          <p:cNvSpPr>
            <a:spLocks noGrp="1"/>
          </p:cNvSpPr>
          <p:nvPr>
            <p:ph type="body" sz="quarter" idx="14"/>
          </p:nvPr>
        </p:nvSpPr>
        <p:spPr>
          <a:xfrm>
            <a:off x="457200" y="1243584"/>
            <a:ext cx="8215743" cy="3194169"/>
          </a:xfrm>
          <a:prstGeom prst="rect">
            <a:avLst/>
          </a:prstGeom>
        </p:spPr>
        <p:txBody>
          <a:bodyPr/>
          <a:lstStyle>
            <a:lvl1pPr marL="285750" indent="-285750">
              <a:buClr>
                <a:schemeClr val="bg2"/>
              </a:buClr>
              <a:buSzPct val="100000"/>
              <a:buFont typeface="Arial" panose="020B0604020202020204" pitchFamily="34" charset="0"/>
              <a:buChar char="•"/>
              <a:defRPr/>
            </a:lvl1pPr>
            <a:lvl2pPr marL="457200" indent="-228600">
              <a:lnSpc>
                <a:spcPct val="100000"/>
              </a:lnSpc>
              <a:spcAft>
                <a:spcPts val="900"/>
              </a:spcAft>
              <a:buClr>
                <a:schemeClr val="bg2"/>
              </a:buClr>
              <a:buSzPct val="100000"/>
              <a:buFont typeface="Arial" panose="020B0604020202020204" pitchFamily="34" charset="0"/>
              <a:buChar char="•"/>
              <a:defRPr/>
            </a:lvl2pPr>
            <a:lvl3pPr marL="685800" indent="-228600">
              <a:buClr>
                <a:schemeClr val="bg2"/>
              </a:buClr>
              <a:buSzPct val="100000"/>
              <a:buFont typeface="Arial" panose="020B0604020202020204" pitchFamily="34" charset="0"/>
              <a:buChar char="•"/>
              <a:defRPr/>
            </a:lvl3pPr>
            <a:lvl4pPr marL="914400" indent="-228600">
              <a:buClr>
                <a:schemeClr val="bg2"/>
              </a:buClr>
              <a:buSzPct val="100000"/>
              <a:buFont typeface="Arial" panose="020B0604020202020204" pitchFamily="34" charset="0"/>
              <a:buChar char="•"/>
              <a:defRPr/>
            </a:lvl4pPr>
            <a:lvl5pPr marL="1143000" indent="-228600">
              <a:buClr>
                <a:schemeClr val="bg2"/>
              </a:buClr>
              <a:buSzPct val="100000"/>
              <a:buFont typeface="Arial" panose="020B0604020202020204" pitchFamily="34" charset="0"/>
              <a:buChar char="•"/>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grpSp>
        <p:nvGrpSpPr>
          <p:cNvPr id="10" name="Group 9"/>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2" name="Freeform 11"/>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dirty="0"/>
            </a:p>
          </p:txBody>
        </p:sp>
      </p:grpSp>
      <p:sp>
        <p:nvSpPr>
          <p:cNvPr id="2" name="Title 1"/>
          <p:cNvSpPr>
            <a:spLocks noGrp="1"/>
          </p:cNvSpPr>
          <p:nvPr>
            <p:ph type="title"/>
          </p:nvPr>
        </p:nvSpPr>
        <p:spPr/>
        <p:txBody>
          <a:bodyPr/>
          <a:lstStyle/>
          <a:p>
            <a:r>
              <a:rPr lang="en-US"/>
              <a:t>Click to edit Master title style</a:t>
            </a: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7" name="Text Placeholder 5"/>
          <p:cNvSpPr>
            <a:spLocks noGrp="1"/>
          </p:cNvSpPr>
          <p:nvPr>
            <p:ph type="body" sz="quarter" idx="14" hasCustomPrompt="1"/>
          </p:nvPr>
        </p:nvSpPr>
        <p:spPr>
          <a:xfrm>
            <a:off x="457200" y="773218"/>
            <a:ext cx="4416533" cy="251921"/>
          </a:xfr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8" name="Picture Placeholder 8"/>
          <p:cNvSpPr>
            <a:spLocks noGrp="1"/>
          </p:cNvSpPr>
          <p:nvPr>
            <p:ph type="pic" sz="quarter" idx="13"/>
          </p:nvPr>
        </p:nvSpPr>
        <p:spPr>
          <a:xfrm>
            <a:off x="7827963" y="4675693"/>
            <a:ext cx="1173162" cy="298450"/>
          </a:xfrm>
          <a:noFill/>
        </p:spPr>
        <p:txBody>
          <a:bodyPr/>
          <a:lstStyle>
            <a:lvl1pPr marL="0" indent="0">
              <a:buNone/>
              <a:defRPr sz="500"/>
            </a:lvl1pPr>
          </a:lstStyle>
          <a:p>
            <a:endParaRPr lang="en-CA" dirty="0"/>
          </a:p>
        </p:txBody>
      </p:sp>
      <p:sp>
        <p:nvSpPr>
          <p:cNvPr id="6"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5" name="Text Placeholder 4"/>
          <p:cNvSpPr>
            <a:spLocks noGrp="1"/>
          </p:cNvSpPr>
          <p:nvPr>
            <p:ph type="body" sz="quarter" idx="15" hasCustomPrompt="1"/>
          </p:nvPr>
        </p:nvSpPr>
        <p:spPr>
          <a:xfrm>
            <a:off x="457200" y="773579"/>
            <a:ext cx="4186238" cy="232065"/>
          </a:xfrm>
        </p:spPr>
        <p:txBody>
          <a:bodyPr/>
          <a:lstStyle>
            <a:lvl1pPr marL="0" indent="0">
              <a:buNone/>
              <a:defRPr>
                <a:solidFill>
                  <a:schemeClr val="tx2"/>
                </a:solidFill>
              </a:defRPr>
            </a:lvl1pPr>
          </a:lstStyle>
          <a:p>
            <a:pPr lvl="0"/>
            <a:r>
              <a:rPr lang="en-US" dirty="0"/>
              <a:t>Click to Add Subtitle</a:t>
            </a:r>
            <a:endParaRPr lang="en-US" dirty="0"/>
          </a:p>
        </p:txBody>
      </p:sp>
      <p:sp>
        <p:nvSpPr>
          <p:cNvPr id="4" name="Text Placeholder 3"/>
          <p:cNvSpPr>
            <a:spLocks noGrp="1"/>
          </p:cNvSpPr>
          <p:nvPr>
            <p:ph type="body" sz="quarter" idx="14" hasCustomPrompt="1"/>
          </p:nvPr>
        </p:nvSpPr>
        <p:spPr>
          <a:xfrm>
            <a:off x="457200" y="1243584"/>
            <a:ext cx="8215313" cy="3194169"/>
          </a:xfrm>
        </p:spPr>
        <p:txBody>
          <a:body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9" name="Picture Placeholder 8"/>
          <p:cNvSpPr>
            <a:spLocks noGrp="1"/>
          </p:cNvSpPr>
          <p:nvPr>
            <p:ph type="pic" sz="quarter" idx="13"/>
          </p:nvPr>
        </p:nvSpPr>
        <p:spPr>
          <a:xfrm>
            <a:off x="7827963" y="4675693"/>
            <a:ext cx="1173162" cy="298450"/>
          </a:xfrm>
          <a:noFill/>
        </p:spPr>
        <p:txBody>
          <a:bodyPr/>
          <a:lstStyle>
            <a:lvl1pPr marL="0" indent="0">
              <a:buNone/>
              <a:defRPr sz="500"/>
            </a:lvl1pPr>
          </a:lstStyle>
          <a:p>
            <a:endParaRPr lang="en-CA"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9" name="Text Placeholder 5"/>
          <p:cNvSpPr>
            <a:spLocks noGrp="1"/>
          </p:cNvSpPr>
          <p:nvPr>
            <p:ph type="body" sz="quarter" idx="16" hasCustomPrompt="1"/>
          </p:nvPr>
        </p:nvSpPr>
        <p:spPr>
          <a:xfrm>
            <a:off x="457200" y="773218"/>
            <a:ext cx="4416533" cy="251921"/>
          </a:xfr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13" name="Text Placeholder 3"/>
          <p:cNvSpPr>
            <a:spLocks noGrp="1"/>
          </p:cNvSpPr>
          <p:nvPr>
            <p:ph type="body" sz="quarter" idx="14"/>
          </p:nvPr>
        </p:nvSpPr>
        <p:spPr>
          <a:xfrm>
            <a:off x="457201" y="1243584"/>
            <a:ext cx="4019266" cy="3194169"/>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4" name="Text Placeholder 3"/>
          <p:cNvSpPr>
            <a:spLocks noGrp="1"/>
          </p:cNvSpPr>
          <p:nvPr>
            <p:ph type="body" sz="quarter" idx="15"/>
          </p:nvPr>
        </p:nvSpPr>
        <p:spPr>
          <a:xfrm>
            <a:off x="4667533" y="1243584"/>
            <a:ext cx="4019266" cy="3194169"/>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0" name="Picture Placeholder 8"/>
          <p:cNvSpPr>
            <a:spLocks noGrp="1"/>
          </p:cNvSpPr>
          <p:nvPr>
            <p:ph type="pic" sz="quarter" idx="13"/>
          </p:nvPr>
        </p:nvSpPr>
        <p:spPr>
          <a:xfrm>
            <a:off x="7827963" y="4675693"/>
            <a:ext cx="1173162" cy="298450"/>
          </a:xfrm>
          <a:noFill/>
        </p:spPr>
        <p:txBody>
          <a:bodyPr/>
          <a:lstStyle>
            <a:lvl1pPr marL="0" indent="0">
              <a:buNone/>
              <a:defRPr sz="500"/>
            </a:lvl1pPr>
          </a:lstStyle>
          <a:p>
            <a:endParaRPr lang="en-CA"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 Column + 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US" dirty="0"/>
          </a:p>
        </p:txBody>
      </p:sp>
      <p:sp>
        <p:nvSpPr>
          <p:cNvPr id="11" name="Text Placeholder 5"/>
          <p:cNvSpPr>
            <a:spLocks noGrp="1"/>
          </p:cNvSpPr>
          <p:nvPr>
            <p:ph type="body" sz="quarter" idx="15" hasCustomPrompt="1"/>
          </p:nvPr>
        </p:nvSpPr>
        <p:spPr>
          <a:xfrm>
            <a:off x="457200" y="773218"/>
            <a:ext cx="4416533" cy="251921"/>
          </a:xfr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9" name="Text Placeholder 3"/>
          <p:cNvSpPr>
            <a:spLocks noGrp="1"/>
          </p:cNvSpPr>
          <p:nvPr>
            <p:ph type="body" sz="quarter" idx="14"/>
          </p:nvPr>
        </p:nvSpPr>
        <p:spPr>
          <a:xfrm>
            <a:off x="457201" y="1243584"/>
            <a:ext cx="4019266" cy="3194169"/>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6" name="Picture Placeholder 5"/>
          <p:cNvSpPr>
            <a:spLocks noGrp="1"/>
          </p:cNvSpPr>
          <p:nvPr>
            <p:ph type="pic" sz="quarter" idx="12"/>
          </p:nvPr>
        </p:nvSpPr>
        <p:spPr>
          <a:xfrm>
            <a:off x="4971393" y="1424904"/>
            <a:ext cx="3701551" cy="2807208"/>
          </a:xfrm>
        </p:spPr>
        <p:txBody>
          <a:bodyPr/>
          <a:lstStyle/>
          <a:p>
            <a:endParaRPr lang="en-US" dirty="0"/>
          </a:p>
        </p:txBody>
      </p:sp>
      <p:sp>
        <p:nvSpPr>
          <p:cNvPr id="10" name="Picture Placeholder 8"/>
          <p:cNvSpPr>
            <a:spLocks noGrp="1"/>
          </p:cNvSpPr>
          <p:nvPr>
            <p:ph type="pic" sz="quarter" idx="13"/>
          </p:nvPr>
        </p:nvSpPr>
        <p:spPr>
          <a:xfrm>
            <a:off x="7827963" y="4675693"/>
            <a:ext cx="1173162" cy="298450"/>
          </a:xfrm>
          <a:noFill/>
        </p:spPr>
        <p:txBody>
          <a:bodyPr/>
          <a:lstStyle>
            <a:lvl1pPr marL="0" indent="0">
              <a:buNone/>
              <a:defRPr sz="500"/>
            </a:lvl1pPr>
          </a:lstStyle>
          <a:p>
            <a:endParaRPr lang="en-CA"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a:xfrm>
            <a:off x="457200" y="4648185"/>
            <a:ext cx="2057400" cy="274320"/>
          </a:xfrm>
        </p:spPr>
        <p:txBody>
          <a:bodyPr/>
          <a:lstStyle/>
          <a:p>
            <a:fld id="{C51B5984-C094-0A42-BFB6-9F57449A1222}" type="slidenum">
              <a:rPr lang="en-US" smtClean="0"/>
            </a:fld>
            <a:endParaRPr lang="en-US"/>
          </a:p>
        </p:txBody>
      </p:sp>
      <p:sp>
        <p:nvSpPr>
          <p:cNvPr id="6" name="Text Placeholder 10"/>
          <p:cNvSpPr>
            <a:spLocks noGrp="1"/>
          </p:cNvSpPr>
          <p:nvPr>
            <p:ph type="body" sz="quarter" idx="11"/>
          </p:nvPr>
        </p:nvSpPr>
        <p:spPr>
          <a:xfrm>
            <a:off x="457200" y="984070"/>
            <a:ext cx="8215744" cy="3445524"/>
          </a:xfrm>
        </p:spPr>
        <p:txBody>
          <a:bodyPr/>
          <a:lstStyle>
            <a:lvl1pPr marL="0" indent="0">
              <a:buNone/>
              <a:defRPr/>
            </a:lvl1pPr>
          </a:lstStyle>
          <a:p>
            <a:pPr lvl="0"/>
            <a:r>
              <a:rPr lang="en-US"/>
              <a:t>Click to edit Master text styles</a:t>
            </a:r>
            <a:endParaRPr lang="en-US"/>
          </a:p>
        </p:txBody>
      </p:sp>
      <p:grpSp>
        <p:nvGrpSpPr>
          <p:cNvPr id="24" name="Group 23"/>
          <p:cNvGrpSpPr/>
          <p:nvPr userDrawn="1"/>
        </p:nvGrpSpPr>
        <p:grpSpPr>
          <a:xfrm>
            <a:off x="7773406" y="4735113"/>
            <a:ext cx="913394" cy="187391"/>
            <a:chOff x="3587766" y="2914650"/>
            <a:chExt cx="5014294" cy="1028736"/>
          </a:xfrm>
        </p:grpSpPr>
        <p:sp>
          <p:nvSpPr>
            <p:cNvPr id="25" name="Freeform 2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26" name="Freeform 25"/>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7" name="Freeform 26"/>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8" name="Freeform 27"/>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9" name="Freeform 28"/>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30" name="Freeform 29"/>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31" name="Freeform 30"/>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sp>
        <p:nvSpPr>
          <p:cNvPr id="12" name="Text Placeholder 3"/>
          <p:cNvSpPr>
            <a:spLocks noGrp="1"/>
          </p:cNvSpPr>
          <p:nvPr>
            <p:ph type="body" sz="quarter" idx="14"/>
          </p:nvPr>
        </p:nvSpPr>
        <p:spPr>
          <a:xfrm>
            <a:off x="457201" y="987552"/>
            <a:ext cx="4019266" cy="3468762"/>
          </a:xfrm>
        </p:spPr>
        <p:txBody>
          <a:bodyPr/>
          <a:lstStyle>
            <a:lvl1pPr marL="285750" indent="-285750">
              <a:buClr>
                <a:schemeClr val="bg2"/>
              </a:buClr>
              <a:buSzPct val="100000"/>
              <a:buFont typeface="Arial" panose="020B0604020202020204" pitchFamily="34" charset="0"/>
              <a:buChar char="•"/>
              <a:defRPr/>
            </a:lvl1pPr>
            <a:lvl2pPr marL="457200" indent="-228600">
              <a:lnSpc>
                <a:spcPct val="100000"/>
              </a:lnSpc>
              <a:spcAft>
                <a:spcPts val="900"/>
              </a:spcAft>
              <a:buClr>
                <a:schemeClr val="bg2"/>
              </a:buClr>
              <a:buSzPct val="100000"/>
              <a:buFont typeface="Arial" panose="020B0604020202020204" pitchFamily="34" charset="0"/>
              <a:buChar char="•"/>
              <a:defRPr/>
            </a:lvl2pPr>
            <a:lvl3pPr marL="685800" indent="-228600">
              <a:buClr>
                <a:schemeClr val="bg2"/>
              </a:buClr>
              <a:buSzPct val="100000"/>
              <a:buFont typeface="Arial" panose="020B0604020202020204" pitchFamily="34" charset="0"/>
              <a:buChar char="•"/>
              <a:defRPr/>
            </a:lvl3pPr>
            <a:lvl4pPr marL="914400" indent="-228600">
              <a:buClr>
                <a:schemeClr val="bg2"/>
              </a:buClr>
              <a:buSzPct val="100000"/>
              <a:buFont typeface="Arial" panose="020B0604020202020204" pitchFamily="34" charset="0"/>
              <a:buChar char="•"/>
              <a:defRPr/>
            </a:lvl4pPr>
            <a:lvl5pPr marL="1143000" indent="-228600">
              <a:buClr>
                <a:schemeClr val="bg2"/>
              </a:buClr>
              <a:buSzPct val="100000"/>
              <a:buFont typeface="Arial" panose="020B0604020202020204" pitchFamily="34" charset="0"/>
              <a:buChar char="•"/>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4" name="Text Placeholder 3"/>
          <p:cNvSpPr>
            <a:spLocks noGrp="1"/>
          </p:cNvSpPr>
          <p:nvPr>
            <p:ph type="body" sz="quarter" idx="15"/>
          </p:nvPr>
        </p:nvSpPr>
        <p:spPr>
          <a:xfrm>
            <a:off x="4667535" y="987552"/>
            <a:ext cx="4019266" cy="3468762"/>
          </a:xfrm>
        </p:spPr>
        <p:txBody>
          <a:bodyPr/>
          <a:lstStyle>
            <a:lvl1pPr marL="285750" indent="-285750">
              <a:buClr>
                <a:schemeClr val="bg2"/>
              </a:buClr>
              <a:buSzPct val="100000"/>
              <a:buFont typeface="Arial" panose="020B0604020202020204" pitchFamily="34" charset="0"/>
              <a:buChar char="•"/>
              <a:defRPr/>
            </a:lvl1pPr>
            <a:lvl2pPr marL="457200" indent="-228600">
              <a:lnSpc>
                <a:spcPct val="100000"/>
              </a:lnSpc>
              <a:spcAft>
                <a:spcPts val="900"/>
              </a:spcAft>
              <a:buClr>
                <a:schemeClr val="bg2"/>
              </a:buClr>
              <a:buSzPct val="100000"/>
              <a:buFont typeface="Arial" panose="020B0604020202020204" pitchFamily="34" charset="0"/>
              <a:buChar char="•"/>
              <a:defRPr/>
            </a:lvl2pPr>
            <a:lvl3pPr marL="685800" indent="-228600">
              <a:buClr>
                <a:schemeClr val="bg2"/>
              </a:buClr>
              <a:buSzPct val="100000"/>
              <a:buFont typeface="Arial" panose="020B0604020202020204" pitchFamily="34" charset="0"/>
              <a:buChar char="•"/>
              <a:defRPr/>
            </a:lvl3pPr>
            <a:lvl4pPr marL="914400" indent="-228600">
              <a:buClr>
                <a:schemeClr val="bg2"/>
              </a:buClr>
              <a:buSzPct val="100000"/>
              <a:buFont typeface="Arial" panose="020B0604020202020204" pitchFamily="34" charset="0"/>
              <a:buChar char="•"/>
              <a:defRPr/>
            </a:lvl4pPr>
            <a:lvl5pPr marL="1143000" indent="-228600">
              <a:buClr>
                <a:schemeClr val="bg2"/>
              </a:buClr>
              <a:buSzPct val="100000"/>
              <a:buFont typeface="Arial" panose="020B0604020202020204" pitchFamily="34" charset="0"/>
              <a:buChar char="•"/>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grpSp>
        <p:nvGrpSpPr>
          <p:cNvPr id="10" name="Group 9"/>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3" name="Freeform 12"/>
            <p:cNvSpPr/>
            <p:nvPr/>
          </p:nvSpPr>
          <p:spPr>
            <a:xfrm>
              <a:off x="5056908" y="3086101"/>
              <a:ext cx="718113"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ext and 3 images">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3802" y="0"/>
            <a:ext cx="4003994" cy="5143500"/>
          </a:xfrm>
          <a:prstGeom prst="rect">
            <a:avLst/>
          </a:prstGeom>
        </p:spPr>
        <p:txBody>
          <a:bodyPr/>
          <a:lstStyle/>
          <a:p>
            <a:endParaRPr lang="en-US"/>
          </a:p>
        </p:txBody>
      </p:sp>
      <p:sp>
        <p:nvSpPr>
          <p:cNvPr id="2" name="Title 1"/>
          <p:cNvSpPr>
            <a:spLocks noGrp="1"/>
          </p:cNvSpPr>
          <p:nvPr>
            <p:ph type="title"/>
          </p:nvPr>
        </p:nvSpPr>
        <p:spPr>
          <a:xfrm>
            <a:off x="4429327" y="854861"/>
            <a:ext cx="4276042" cy="298669"/>
          </a:xfrm>
        </p:spPr>
        <p:txBody>
          <a:bodyPr/>
          <a:lstStyle/>
          <a:p>
            <a:r>
              <a:rPr lang="en-US"/>
              <a:t>Click to edit Master title style</a:t>
            </a:r>
            <a:endParaRPr lang="en-US"/>
          </a:p>
        </p:txBody>
      </p:sp>
      <p:sp>
        <p:nvSpPr>
          <p:cNvPr id="5" name="Text Placeholder 2"/>
          <p:cNvSpPr>
            <a:spLocks noGrp="1"/>
          </p:cNvSpPr>
          <p:nvPr>
            <p:ph idx="1"/>
          </p:nvPr>
        </p:nvSpPr>
        <p:spPr>
          <a:xfrm>
            <a:off x="4429327" y="1200556"/>
            <a:ext cx="4276042" cy="1371194"/>
          </a:xfrm>
          <a:prstGeom prst="rect">
            <a:avLst/>
          </a:prstGeom>
        </p:spPr>
        <p:txBody>
          <a:bodyPr vert="horz" lIns="91440" tIns="45720" rIns="91440" bIns="45720" rtlCol="0">
            <a:noAutofit/>
          </a:bodyPr>
          <a:lstStyle>
            <a:lvl1pPr marL="9525" indent="0">
              <a:lnSpc>
                <a:spcPct val="100000"/>
              </a:lnSpc>
              <a:spcAft>
                <a:spcPts val="900"/>
              </a:spcAft>
              <a:buClr>
                <a:srgbClr val="005776"/>
              </a:buClr>
              <a:buFont typeface="Arial" panose="020B0604020202020204" pitchFamily="34" charset="0"/>
              <a:buNone/>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endParaRPr lang="en-US"/>
          </a:p>
        </p:txBody>
      </p:sp>
      <p:sp>
        <p:nvSpPr>
          <p:cNvPr id="10" name="Picture Placeholder 5"/>
          <p:cNvSpPr>
            <a:spLocks noGrp="1"/>
          </p:cNvSpPr>
          <p:nvPr>
            <p:ph type="pic" sz="quarter" idx="13"/>
          </p:nvPr>
        </p:nvSpPr>
        <p:spPr>
          <a:xfrm>
            <a:off x="4069964" y="2970178"/>
            <a:ext cx="2499449" cy="2173321"/>
          </a:xfrm>
          <a:prstGeom prst="rect">
            <a:avLst/>
          </a:prstGeom>
        </p:spPr>
        <p:txBody>
          <a:bodyPr/>
          <a:lstStyle/>
          <a:p>
            <a:endParaRPr lang="en-US"/>
          </a:p>
        </p:txBody>
      </p:sp>
      <p:sp>
        <p:nvSpPr>
          <p:cNvPr id="11" name="Picture Placeholder 5"/>
          <p:cNvSpPr>
            <a:spLocks noGrp="1"/>
          </p:cNvSpPr>
          <p:nvPr>
            <p:ph type="pic" sz="quarter" idx="14"/>
          </p:nvPr>
        </p:nvSpPr>
        <p:spPr>
          <a:xfrm>
            <a:off x="6638066" y="2970178"/>
            <a:ext cx="2499449" cy="2173321"/>
          </a:xfrm>
          <a:prstGeom prst="rect">
            <a:avLst/>
          </a:prstGeom>
        </p:spPr>
        <p:txBody>
          <a:bodyPr/>
          <a:lstStyle/>
          <a:p>
            <a:endParaRPr lang="en-US"/>
          </a:p>
        </p:txBody>
      </p:sp>
      <p:sp>
        <p:nvSpPr>
          <p:cNvPr id="9"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Industry slide - 2 horizontal">
    <p:spTree>
      <p:nvGrpSpPr>
        <p:cNvPr id="1" name=""/>
        <p:cNvGrpSpPr/>
        <p:nvPr/>
      </p:nvGrpSpPr>
      <p:grpSpPr>
        <a:xfrm>
          <a:off x="0" y="0"/>
          <a:ext cx="0" cy="0"/>
          <a:chOff x="0" y="0"/>
          <a:chExt cx="0" cy="0"/>
        </a:xfrm>
      </p:grpSpPr>
      <p:sp>
        <p:nvSpPr>
          <p:cNvPr id="10" name="Title 1"/>
          <p:cNvSpPr>
            <a:spLocks noGrp="1"/>
          </p:cNvSpPr>
          <p:nvPr>
            <p:ph type="title"/>
          </p:nvPr>
        </p:nvSpPr>
        <p:spPr>
          <a:xfrm>
            <a:off x="457200" y="457200"/>
            <a:ext cx="4682806" cy="298669"/>
          </a:xfrm>
        </p:spPr>
        <p:txBody>
          <a:bodyPr/>
          <a:lstStyle/>
          <a:p>
            <a:r>
              <a:rPr lang="en-US"/>
              <a:t>Click to edit Master title style</a:t>
            </a:r>
            <a:endParaRPr lang="en-US"/>
          </a:p>
        </p:txBody>
      </p:sp>
      <p:sp>
        <p:nvSpPr>
          <p:cNvPr id="5" name="Text Placeholder 2"/>
          <p:cNvSpPr>
            <a:spLocks noGrp="1"/>
          </p:cNvSpPr>
          <p:nvPr>
            <p:ph idx="1"/>
          </p:nvPr>
        </p:nvSpPr>
        <p:spPr>
          <a:xfrm>
            <a:off x="471056" y="1044103"/>
            <a:ext cx="4276042" cy="551234"/>
          </a:xfrm>
          <a:prstGeom prst="rect">
            <a:avLst/>
          </a:prstGeom>
        </p:spPr>
        <p:txBody>
          <a:bodyPr vert="horz" lIns="91440" tIns="45720" rIns="91440" bIns="45720" rtlCol="0">
            <a:noAutofit/>
          </a:bodyPr>
          <a:lstStyle>
            <a:lvl1pPr marL="9525" indent="0">
              <a:lnSpc>
                <a:spcPct val="100000"/>
              </a:lnSpc>
              <a:spcAft>
                <a:spcPts val="900"/>
              </a:spcAft>
              <a:buClr>
                <a:srgbClr val="005776"/>
              </a:buClr>
              <a:buFont typeface="Arial" panose="020B0604020202020204" pitchFamily="34" charset="0"/>
              <a:buNone/>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endParaRPr lang="en-US"/>
          </a:p>
        </p:txBody>
      </p:sp>
      <p:sp>
        <p:nvSpPr>
          <p:cNvPr id="9" name="Text Placeholder 2"/>
          <p:cNvSpPr>
            <a:spLocks noGrp="1"/>
          </p:cNvSpPr>
          <p:nvPr>
            <p:ph idx="13"/>
          </p:nvPr>
        </p:nvSpPr>
        <p:spPr>
          <a:xfrm>
            <a:off x="471056" y="1687319"/>
            <a:ext cx="4276042" cy="2216715"/>
          </a:xfrm>
          <a:prstGeom prst="rect">
            <a:avLst/>
          </a:prstGeom>
        </p:spPr>
        <p:txBody>
          <a:bodyPr vert="horz" lIns="91440" tIns="45720" rIns="91440" bIns="45720" numCol="2" spcCol="182880" rtlCol="0">
            <a:noAutofit/>
          </a:bodyPr>
          <a:lstStyle>
            <a:lvl1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endParaRPr lang="en-US"/>
          </a:p>
        </p:txBody>
      </p:sp>
      <p:sp>
        <p:nvSpPr>
          <p:cNvPr id="6" name="Picture Placeholder 5"/>
          <p:cNvSpPr>
            <a:spLocks noGrp="1"/>
          </p:cNvSpPr>
          <p:nvPr>
            <p:ph type="pic" sz="quarter" idx="12"/>
          </p:nvPr>
        </p:nvSpPr>
        <p:spPr>
          <a:xfrm>
            <a:off x="5140006" y="0"/>
            <a:ext cx="4003994" cy="2542032"/>
          </a:xfrm>
          <a:prstGeom prst="rect">
            <a:avLst/>
          </a:prstGeom>
        </p:spPr>
        <p:txBody>
          <a:bodyPr/>
          <a:lstStyle/>
          <a:p>
            <a:endParaRPr lang="en-US"/>
          </a:p>
        </p:txBody>
      </p:sp>
      <p:sp>
        <p:nvSpPr>
          <p:cNvPr id="7" name="Picture Placeholder 5"/>
          <p:cNvSpPr>
            <a:spLocks noGrp="1"/>
          </p:cNvSpPr>
          <p:nvPr>
            <p:ph type="pic" sz="quarter" idx="14"/>
          </p:nvPr>
        </p:nvSpPr>
        <p:spPr>
          <a:xfrm>
            <a:off x="5140006" y="2604128"/>
            <a:ext cx="4003994" cy="2542032"/>
          </a:xfrm>
          <a:prstGeom prst="rect">
            <a:avLst/>
          </a:prstGeom>
        </p:spPr>
        <p:txBody>
          <a:bodyPr/>
          <a:lstStyle/>
          <a:p>
            <a:endParaRPr lang="en-US"/>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Industry slide - 4 images">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5140006" y="0"/>
            <a:ext cx="1965960" cy="2542032"/>
          </a:xfrm>
          <a:prstGeom prst="rect">
            <a:avLst/>
          </a:prstGeom>
        </p:spPr>
        <p:txBody>
          <a:bodyPr/>
          <a:lstStyle/>
          <a:p>
            <a:endParaRPr lang="en-US"/>
          </a:p>
        </p:txBody>
      </p:sp>
      <p:sp>
        <p:nvSpPr>
          <p:cNvPr id="2" name="Title 1"/>
          <p:cNvSpPr>
            <a:spLocks noGrp="1"/>
          </p:cNvSpPr>
          <p:nvPr>
            <p:ph type="title"/>
          </p:nvPr>
        </p:nvSpPr>
        <p:spPr>
          <a:xfrm>
            <a:off x="457200" y="457200"/>
            <a:ext cx="4276042" cy="298669"/>
          </a:xfrm>
        </p:spPr>
        <p:txBody>
          <a:bodyPr/>
          <a:lstStyle/>
          <a:p>
            <a:r>
              <a:rPr lang="en-US"/>
              <a:t>Click to edit Master title style</a:t>
            </a:r>
            <a:endParaRPr lang="en-US"/>
          </a:p>
        </p:txBody>
      </p:sp>
      <p:sp>
        <p:nvSpPr>
          <p:cNvPr id="5" name="Text Placeholder 2"/>
          <p:cNvSpPr>
            <a:spLocks noGrp="1"/>
          </p:cNvSpPr>
          <p:nvPr>
            <p:ph idx="1"/>
          </p:nvPr>
        </p:nvSpPr>
        <p:spPr>
          <a:xfrm>
            <a:off x="471056" y="1044103"/>
            <a:ext cx="4276042" cy="551234"/>
          </a:xfrm>
          <a:prstGeom prst="rect">
            <a:avLst/>
          </a:prstGeom>
        </p:spPr>
        <p:txBody>
          <a:bodyPr vert="horz" lIns="91440" tIns="45720" rIns="91440" bIns="45720" rtlCol="0">
            <a:noAutofit/>
          </a:bodyPr>
          <a:lstStyle>
            <a:lvl1pPr marL="9525" indent="0">
              <a:lnSpc>
                <a:spcPct val="100000"/>
              </a:lnSpc>
              <a:spcAft>
                <a:spcPts val="900"/>
              </a:spcAft>
              <a:buClr>
                <a:srgbClr val="005776"/>
              </a:buClr>
              <a:buFont typeface="Arial" panose="020B0604020202020204" pitchFamily="34" charset="0"/>
              <a:buNone/>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endParaRPr lang="en-US"/>
          </a:p>
        </p:txBody>
      </p:sp>
      <p:sp>
        <p:nvSpPr>
          <p:cNvPr id="9" name="Text Placeholder 2"/>
          <p:cNvSpPr>
            <a:spLocks noGrp="1"/>
          </p:cNvSpPr>
          <p:nvPr>
            <p:ph idx="13"/>
          </p:nvPr>
        </p:nvSpPr>
        <p:spPr>
          <a:xfrm>
            <a:off x="471056" y="1687319"/>
            <a:ext cx="4276042" cy="2216715"/>
          </a:xfrm>
          <a:prstGeom prst="rect">
            <a:avLst/>
          </a:prstGeom>
        </p:spPr>
        <p:txBody>
          <a:bodyPr vert="horz" lIns="91440" tIns="45720" rIns="91440" bIns="45720" numCol="2" spcCol="182880" rtlCol="0">
            <a:noAutofit/>
          </a:bodyPr>
          <a:lstStyle>
            <a:lvl1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1pPr>
            <a:lvl2pPr marL="177800" indent="-168275">
              <a:lnSpc>
                <a:spcPct val="10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2pPr>
            <a:lvl3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3pPr>
            <a:lvl4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4pPr>
            <a:lvl5pPr marL="177800" indent="-168275">
              <a:lnSpc>
                <a:spcPct val="90000"/>
              </a:lnSpc>
              <a:spcAft>
                <a:spcPts val="900"/>
              </a:spcAft>
              <a:buClr>
                <a:srgbClr val="005776"/>
              </a:buClr>
              <a:buFont typeface="Arial" panose="020B0604020202020204" pitchFamily="34" charset="0"/>
              <a:buChar char="•"/>
              <a:defRPr sz="1000">
                <a:latin typeface="Arial" panose="020B0604020202020204" pitchFamily="34" charset="0"/>
                <a:cs typeface="Arial" panose="020B0604020202020204" pitchFamily="34" charset="0"/>
              </a:defRPr>
            </a:lvl5pPr>
          </a:lstStyle>
          <a:p>
            <a:pPr lvl="0"/>
            <a:r>
              <a:rPr lang="en-US"/>
              <a:t>Click to edit Master text styles</a:t>
            </a:r>
            <a:endParaRPr lang="en-US"/>
          </a:p>
          <a:p>
            <a:pPr lvl="1"/>
            <a:endParaRPr lang="en-US"/>
          </a:p>
        </p:txBody>
      </p:sp>
      <p:sp>
        <p:nvSpPr>
          <p:cNvPr id="7" name="Picture Placeholder 5"/>
          <p:cNvSpPr>
            <a:spLocks noGrp="1"/>
          </p:cNvSpPr>
          <p:nvPr>
            <p:ph type="pic" sz="quarter" idx="14"/>
          </p:nvPr>
        </p:nvSpPr>
        <p:spPr>
          <a:xfrm>
            <a:off x="7168896" y="1"/>
            <a:ext cx="1975104" cy="2542032"/>
          </a:xfrm>
          <a:prstGeom prst="rect">
            <a:avLst/>
          </a:prstGeom>
        </p:spPr>
        <p:txBody>
          <a:bodyPr/>
          <a:lstStyle/>
          <a:p>
            <a:endParaRPr lang="en-US"/>
          </a:p>
        </p:txBody>
      </p:sp>
      <p:sp>
        <p:nvSpPr>
          <p:cNvPr id="8" name="Picture Placeholder 5"/>
          <p:cNvSpPr>
            <a:spLocks noGrp="1"/>
          </p:cNvSpPr>
          <p:nvPr>
            <p:ph type="pic" sz="quarter" idx="15"/>
          </p:nvPr>
        </p:nvSpPr>
        <p:spPr>
          <a:xfrm>
            <a:off x="5140006" y="2608699"/>
            <a:ext cx="1965960" cy="2542032"/>
          </a:xfrm>
          <a:prstGeom prst="rect">
            <a:avLst/>
          </a:prstGeom>
        </p:spPr>
        <p:txBody>
          <a:bodyPr/>
          <a:lstStyle/>
          <a:p>
            <a:endParaRPr lang="en-US"/>
          </a:p>
        </p:txBody>
      </p:sp>
      <p:sp>
        <p:nvSpPr>
          <p:cNvPr id="10" name="Picture Placeholder 5"/>
          <p:cNvSpPr>
            <a:spLocks noGrp="1"/>
          </p:cNvSpPr>
          <p:nvPr>
            <p:ph type="pic" sz="quarter" idx="16"/>
          </p:nvPr>
        </p:nvSpPr>
        <p:spPr>
          <a:xfrm>
            <a:off x="7168896" y="2608699"/>
            <a:ext cx="1975104" cy="2542032"/>
          </a:xfrm>
          <a:prstGeom prst="rect">
            <a:avLst/>
          </a:prstGeom>
        </p:spPr>
        <p:txBody>
          <a:bodyPr/>
          <a:lstStyle/>
          <a:p>
            <a:endParaRPr lang="en-US"/>
          </a:p>
        </p:txBody>
      </p:sp>
      <p:sp>
        <p:nvSpPr>
          <p:cNvPr id="11"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lanted image + text">
    <p:spTree>
      <p:nvGrpSpPr>
        <p:cNvPr id="1" name=""/>
        <p:cNvGrpSpPr/>
        <p:nvPr/>
      </p:nvGrpSpPr>
      <p:grpSpPr>
        <a:xfrm>
          <a:off x="0" y="0"/>
          <a:ext cx="0" cy="0"/>
          <a:chOff x="0" y="0"/>
          <a:chExt cx="0" cy="0"/>
        </a:xfrm>
      </p:grpSpPr>
      <p:sp>
        <p:nvSpPr>
          <p:cNvPr id="11" name="Picture Placeholder 10"/>
          <p:cNvSpPr>
            <a:spLocks noGrp="1"/>
          </p:cNvSpPr>
          <p:nvPr>
            <p:ph type="pic" sz="quarter" idx="12" hasCustomPrompt="1"/>
          </p:nvPr>
        </p:nvSpPr>
        <p:spPr>
          <a:xfrm>
            <a:off x="2669132" y="-1319"/>
            <a:ext cx="6474868" cy="5143500"/>
          </a:xfrm>
          <a:custGeom>
            <a:avLst/>
            <a:gdLst>
              <a:gd name="connsiteX0" fmla="*/ 2969601 w 6474868"/>
              <a:gd name="connsiteY0" fmla="*/ 0 h 5143500"/>
              <a:gd name="connsiteX1" fmla="*/ 6474868 w 6474868"/>
              <a:gd name="connsiteY1" fmla="*/ 0 h 5143500"/>
              <a:gd name="connsiteX2" fmla="*/ 6474868 w 6474868"/>
              <a:gd name="connsiteY2" fmla="*/ 5143500 h 5143500"/>
              <a:gd name="connsiteX3" fmla="*/ 0 w 6474868"/>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474868" h="5143500">
                <a:moveTo>
                  <a:pt x="2969601" y="0"/>
                </a:moveTo>
                <a:lnTo>
                  <a:pt x="6474868" y="0"/>
                </a:lnTo>
                <a:lnTo>
                  <a:pt x="6474868" y="5143500"/>
                </a:lnTo>
                <a:lnTo>
                  <a:pt x="0" y="5143500"/>
                </a:lnTo>
                <a:close/>
              </a:path>
            </a:pathLst>
          </a:custGeom>
        </p:spPr>
        <p:txBody>
          <a:bodyPr wrap="square" anchor="ctr">
            <a:noAutofit/>
          </a:bodyPr>
          <a:lstStyle>
            <a:lvl1pPr marL="0" indent="0" algn="ctr">
              <a:buNone/>
              <a:defRPr/>
            </a:lvl1pPr>
          </a:lstStyle>
          <a:p>
            <a:r>
              <a:rPr lang="en-US"/>
              <a:t>Click to add picture</a:t>
            </a:r>
            <a:endParaRPr lang="en-US"/>
          </a:p>
        </p:txBody>
      </p:sp>
      <p:sp>
        <p:nvSpPr>
          <p:cNvPr id="2" name="Title 1"/>
          <p:cNvSpPr>
            <a:spLocks noGrp="1"/>
          </p:cNvSpPr>
          <p:nvPr>
            <p:ph type="title"/>
          </p:nvPr>
        </p:nvSpPr>
        <p:spPr/>
        <p:txBody>
          <a:bodyPr/>
          <a:lstStyle/>
          <a:p>
            <a:r>
              <a:rPr lang="en-US"/>
              <a:t>Click to edit Master title style</a:t>
            </a:r>
            <a:endParaRPr lang="en-US"/>
          </a:p>
        </p:txBody>
      </p:sp>
      <p:sp>
        <p:nvSpPr>
          <p:cNvPr id="14" name="Text Placeholder 4"/>
          <p:cNvSpPr>
            <a:spLocks noGrp="1"/>
          </p:cNvSpPr>
          <p:nvPr>
            <p:ph type="body" sz="quarter" idx="13" hasCustomPrompt="1"/>
          </p:nvPr>
        </p:nvSpPr>
        <p:spPr>
          <a:xfrm>
            <a:off x="457200" y="1243584"/>
            <a:ext cx="3837709"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a:t>Click to edit Master text styles </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0"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13" name="Group 12"/>
          <p:cNvGrpSpPr/>
          <p:nvPr userDrawn="1"/>
        </p:nvGrpSpPr>
        <p:grpSpPr>
          <a:xfrm>
            <a:off x="7773406" y="4735113"/>
            <a:ext cx="913394" cy="187391"/>
            <a:chOff x="3587766" y="2914650"/>
            <a:chExt cx="5014294" cy="1028736"/>
          </a:xfrm>
        </p:grpSpPr>
        <p:sp>
          <p:nvSpPr>
            <p:cNvPr id="15" name="Freeform 1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6" name="Freeform 15"/>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
        <p:nvSpPr>
          <p:cNvPr id="22" name="Text Placeholder 5"/>
          <p:cNvSpPr>
            <a:spLocks noGrp="1"/>
          </p:cNvSpPr>
          <p:nvPr>
            <p:ph type="body" sz="quarter" idx="14" hasCustomPrompt="1"/>
          </p:nvPr>
        </p:nvSpPr>
        <p:spPr>
          <a:xfrm>
            <a:off x="457200" y="773218"/>
            <a:ext cx="4416533" cy="251921"/>
          </a:xfr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a:t>Click to Add Subtitle</a:t>
            </a: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umn + Subtitle">
    <p:spTree>
      <p:nvGrpSpPr>
        <p:cNvPr id="1" name=""/>
        <p:cNvGrpSpPr/>
        <p:nvPr/>
      </p:nvGrpSpPr>
      <p:grpSpPr>
        <a:xfrm>
          <a:off x="0" y="0"/>
          <a:ext cx="0" cy="0"/>
          <a:chOff x="0" y="0"/>
          <a:chExt cx="0" cy="0"/>
        </a:xfrm>
      </p:grpSpPr>
      <p:sp>
        <p:nvSpPr>
          <p:cNvPr id="2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23" name="Text Placeholder 5"/>
          <p:cNvSpPr>
            <a:spLocks noGrp="1"/>
          </p:cNvSpPr>
          <p:nvPr>
            <p:ph type="body" sz="quarter" idx="14"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27" name="Text Placeholder 4"/>
          <p:cNvSpPr>
            <a:spLocks noGrp="1"/>
          </p:cNvSpPr>
          <p:nvPr>
            <p:ph type="body" sz="quarter" idx="16" hasCustomPrompt="1"/>
          </p:nvPr>
        </p:nvSpPr>
        <p:spPr>
          <a:xfrm>
            <a:off x="457200" y="1235899"/>
            <a:ext cx="4031788"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26" name="Text Placeholder 4"/>
          <p:cNvSpPr>
            <a:spLocks noGrp="1"/>
          </p:cNvSpPr>
          <p:nvPr>
            <p:ph type="body" sz="quarter" idx="15" hasCustomPrompt="1"/>
          </p:nvPr>
        </p:nvSpPr>
        <p:spPr>
          <a:xfrm>
            <a:off x="4641156" y="1235899"/>
            <a:ext cx="4031788"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3" name="Group 12"/>
          <p:cNvGrpSpPr/>
          <p:nvPr userDrawn="1"/>
        </p:nvGrpSpPr>
        <p:grpSpPr>
          <a:xfrm>
            <a:off x="7773406" y="4735113"/>
            <a:ext cx="913394" cy="187391"/>
            <a:chOff x="3587766" y="2914650"/>
            <a:chExt cx="5014294" cy="1028736"/>
          </a:xfrm>
        </p:grpSpPr>
        <p:sp>
          <p:nvSpPr>
            <p:cNvPr id="15" name="Freeform 1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6" name="Freeform 15"/>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dirty="0"/>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lanted image + quot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0" y="-6981"/>
            <a:ext cx="4657725" cy="5180383"/>
          </a:xfrm>
          <a:custGeom>
            <a:avLst/>
            <a:gdLst>
              <a:gd name="connsiteX0" fmla="*/ 0 w 4657725"/>
              <a:gd name="connsiteY0" fmla="*/ 0 h 5143500"/>
              <a:gd name="connsiteX1" fmla="*/ 4657725 w 4657725"/>
              <a:gd name="connsiteY1" fmla="*/ 0 h 5143500"/>
              <a:gd name="connsiteX2" fmla="*/ 4657725 w 4657725"/>
              <a:gd name="connsiteY2" fmla="*/ 5143500 h 5143500"/>
              <a:gd name="connsiteX3" fmla="*/ 0 w 4657725"/>
              <a:gd name="connsiteY3" fmla="*/ 5143500 h 5143500"/>
              <a:gd name="connsiteX4" fmla="*/ 0 w 4657725"/>
              <a:gd name="connsiteY4" fmla="*/ 0 h 5143500"/>
              <a:gd name="connsiteX0-1" fmla="*/ 0 w 4657725"/>
              <a:gd name="connsiteY0-2" fmla="*/ 0 h 5143500"/>
              <a:gd name="connsiteX1-3" fmla="*/ 4657725 w 4657725"/>
              <a:gd name="connsiteY1-4" fmla="*/ 0 h 5143500"/>
              <a:gd name="connsiteX2-5" fmla="*/ 1723139 w 4657725"/>
              <a:gd name="connsiteY2-6" fmla="*/ 5132867 h 5143500"/>
              <a:gd name="connsiteX3-7" fmla="*/ 0 w 4657725"/>
              <a:gd name="connsiteY3-8" fmla="*/ 5143500 h 5143500"/>
              <a:gd name="connsiteX4-9" fmla="*/ 0 w 4657725"/>
              <a:gd name="connsiteY4-10" fmla="*/ 0 h 5143500"/>
              <a:gd name="connsiteX0-11" fmla="*/ 0 w 4657725"/>
              <a:gd name="connsiteY0-12" fmla="*/ 0 h 5181728"/>
              <a:gd name="connsiteX1-13" fmla="*/ 4657725 w 4657725"/>
              <a:gd name="connsiteY1-14" fmla="*/ 0 h 5181728"/>
              <a:gd name="connsiteX2-15" fmla="*/ 1695218 w 4657725"/>
              <a:gd name="connsiteY2-16" fmla="*/ 5181728 h 5181728"/>
              <a:gd name="connsiteX3-17" fmla="*/ 0 w 4657725"/>
              <a:gd name="connsiteY3-18" fmla="*/ 5143500 h 5181728"/>
              <a:gd name="connsiteX4-19" fmla="*/ 0 w 4657725"/>
              <a:gd name="connsiteY4-20" fmla="*/ 0 h 5181728"/>
              <a:gd name="connsiteX0-21" fmla="*/ 0 w 4657725"/>
              <a:gd name="connsiteY0-22" fmla="*/ 0 h 5146827"/>
              <a:gd name="connsiteX1-23" fmla="*/ 4657725 w 4657725"/>
              <a:gd name="connsiteY1-24" fmla="*/ 0 h 5146827"/>
              <a:gd name="connsiteX2-25" fmla="*/ 1716158 w 4657725"/>
              <a:gd name="connsiteY2-26" fmla="*/ 5146827 h 5146827"/>
              <a:gd name="connsiteX3-27" fmla="*/ 0 w 4657725"/>
              <a:gd name="connsiteY3-28" fmla="*/ 5143500 h 5146827"/>
              <a:gd name="connsiteX4-29" fmla="*/ 0 w 4657725"/>
              <a:gd name="connsiteY4-30" fmla="*/ 0 h 5146827"/>
              <a:gd name="connsiteX0-31" fmla="*/ 0 w 4657725"/>
              <a:gd name="connsiteY0-32" fmla="*/ 0 h 5180383"/>
              <a:gd name="connsiteX1-33" fmla="*/ 4657725 w 4657725"/>
              <a:gd name="connsiteY1-34" fmla="*/ 0 h 5180383"/>
              <a:gd name="connsiteX2-35" fmla="*/ 1695186 w 4657725"/>
              <a:gd name="connsiteY2-36" fmla="*/ 5180383 h 5180383"/>
              <a:gd name="connsiteX3-37" fmla="*/ 0 w 4657725"/>
              <a:gd name="connsiteY3-38" fmla="*/ 5143500 h 5180383"/>
              <a:gd name="connsiteX4-39" fmla="*/ 0 w 4657725"/>
              <a:gd name="connsiteY4-40" fmla="*/ 0 h 5180383"/>
              <a:gd name="connsiteX0-41" fmla="*/ 0 w 4657725"/>
              <a:gd name="connsiteY0-42" fmla="*/ 0 h 5180383"/>
              <a:gd name="connsiteX1-43" fmla="*/ 4657725 w 4657725"/>
              <a:gd name="connsiteY1-44" fmla="*/ 0 h 5180383"/>
              <a:gd name="connsiteX2-45" fmla="*/ 1695186 w 4657725"/>
              <a:gd name="connsiteY2-46" fmla="*/ 5180383 h 5180383"/>
              <a:gd name="connsiteX3-47" fmla="*/ 0 w 4657725"/>
              <a:gd name="connsiteY3-48" fmla="*/ 5172861 h 5180383"/>
              <a:gd name="connsiteX4-49" fmla="*/ 0 w 4657725"/>
              <a:gd name="connsiteY4-50" fmla="*/ 0 h 51803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657725" h="5180383">
                <a:moveTo>
                  <a:pt x="0" y="0"/>
                </a:moveTo>
                <a:lnTo>
                  <a:pt x="4657725" y="0"/>
                </a:lnTo>
                <a:lnTo>
                  <a:pt x="1695186" y="5180383"/>
                </a:lnTo>
                <a:lnTo>
                  <a:pt x="0" y="5172861"/>
                </a:lnTo>
                <a:lnTo>
                  <a:pt x="0" y="0"/>
                </a:lnTo>
                <a:close/>
              </a:path>
            </a:pathLst>
          </a:custGeom>
        </p:spPr>
        <p:txBody>
          <a:bodyPr/>
          <a:lstStyle/>
          <a:p>
            <a:endParaRPr lang="en-US"/>
          </a:p>
        </p:txBody>
      </p:sp>
      <p:sp>
        <p:nvSpPr>
          <p:cNvPr id="14" name="Title 13"/>
          <p:cNvSpPr>
            <a:spLocks noGrp="1"/>
          </p:cNvSpPr>
          <p:nvPr>
            <p:ph type="title" hasCustomPrompt="1"/>
          </p:nvPr>
        </p:nvSpPr>
        <p:spPr>
          <a:xfrm>
            <a:off x="4276281" y="1786483"/>
            <a:ext cx="4410517" cy="864100"/>
          </a:xfrm>
          <a:prstGeom prst="rect">
            <a:avLst/>
          </a:prstGeom>
        </p:spPr>
        <p:txBody>
          <a:bodyPr/>
          <a:lstStyle>
            <a:lvl1pPr>
              <a:lnSpc>
                <a:spcPct val="100000"/>
              </a:lnSpc>
              <a:defRPr sz="2000" b="1">
                <a:solidFill>
                  <a:srgbClr val="FA4616"/>
                </a:solidFill>
                <a:latin typeface="Arial" panose="020B0604020202020204" pitchFamily="34" charset="0"/>
                <a:cs typeface="Arial" panose="020B0604020202020204" pitchFamily="34" charset="0"/>
              </a:defRPr>
            </a:lvl1pPr>
          </a:lstStyle>
          <a:p>
            <a:r>
              <a:rPr lang="en-US"/>
              <a:t>Click to insert quote.</a:t>
            </a:r>
            <a:endParaRPr lang="en-US"/>
          </a:p>
        </p:txBody>
      </p:sp>
      <p:sp>
        <p:nvSpPr>
          <p:cNvPr id="16" name="Text Placeholder 15"/>
          <p:cNvSpPr>
            <a:spLocks noGrp="1"/>
          </p:cNvSpPr>
          <p:nvPr>
            <p:ph type="body" sz="quarter" idx="13" hasCustomPrompt="1"/>
          </p:nvPr>
        </p:nvSpPr>
        <p:spPr>
          <a:xfrm>
            <a:off x="4276281" y="2793390"/>
            <a:ext cx="4410517" cy="781019"/>
          </a:xfrm>
          <a:prstGeom prst="rect">
            <a:avLst/>
          </a:prstGeom>
        </p:spPr>
        <p:txBody>
          <a:bodyPr/>
          <a:lstStyle>
            <a:lvl1pPr marL="0" indent="0">
              <a:lnSpc>
                <a:spcPct val="100000"/>
              </a:lnSpc>
              <a:buNone/>
              <a:defRPr sz="900">
                <a:latin typeface="Arial" panose="020B0604020202020204" pitchFamily="34" charset="0"/>
                <a:cs typeface="Arial" panose="020B0604020202020204" pitchFamily="34" charset="0"/>
              </a:defRPr>
            </a:lvl1pPr>
            <a:lvl2pPr marL="457200" indent="0">
              <a:buNone/>
              <a:defRPr sz="900">
                <a:latin typeface="Arial" panose="020B0604020202020204" pitchFamily="34" charset="0"/>
                <a:cs typeface="Arial" panose="020B0604020202020204" pitchFamily="34" charset="0"/>
              </a:defRPr>
            </a:lvl2pPr>
            <a:lvl3pPr marL="914400" indent="0">
              <a:buNone/>
              <a:defRPr sz="900">
                <a:latin typeface="Arial" panose="020B0604020202020204" pitchFamily="34" charset="0"/>
                <a:cs typeface="Arial" panose="020B0604020202020204" pitchFamily="34" charset="0"/>
              </a:defRPr>
            </a:lvl3pPr>
            <a:lvl4pPr marL="1371600" indent="0">
              <a:buNone/>
              <a:defRPr sz="900">
                <a:latin typeface="Arial" panose="020B0604020202020204" pitchFamily="34" charset="0"/>
                <a:cs typeface="Arial" panose="020B0604020202020204" pitchFamily="34" charset="0"/>
              </a:defRPr>
            </a:lvl4pPr>
            <a:lvl5pPr marL="1828800" indent="0">
              <a:buNone/>
              <a:defRPr sz="900">
                <a:latin typeface="Arial" panose="020B0604020202020204" pitchFamily="34" charset="0"/>
                <a:cs typeface="Arial" panose="020B0604020202020204" pitchFamily="34" charset="0"/>
              </a:defRPr>
            </a:lvl5pPr>
          </a:lstStyle>
          <a:p>
            <a:pPr lvl="0"/>
            <a:r>
              <a:rPr lang="en-US"/>
              <a:t>Click to edit text</a:t>
            </a:r>
            <a:endParaRPr lang="en-US"/>
          </a:p>
        </p:txBody>
      </p:sp>
      <p:sp>
        <p:nvSpPr>
          <p:cNvPr id="18" name="Text Placeholder 17"/>
          <p:cNvSpPr>
            <a:spLocks noGrp="1"/>
          </p:cNvSpPr>
          <p:nvPr>
            <p:ph type="body" sz="quarter" idx="14" hasCustomPrompt="1"/>
          </p:nvPr>
        </p:nvSpPr>
        <p:spPr>
          <a:xfrm>
            <a:off x="4276281" y="3645990"/>
            <a:ext cx="4410517" cy="187391"/>
          </a:xfrm>
          <a:prstGeom prst="rect">
            <a:avLst/>
          </a:prstGeom>
        </p:spPr>
        <p:txBody>
          <a:bodyPr/>
          <a:lstStyle>
            <a:lvl1pPr marL="0" indent="0">
              <a:buNone/>
              <a:defRPr sz="900" b="1" i="0" baseline="0">
                <a:solidFill>
                  <a:schemeClr val="tx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name</a:t>
            </a:r>
            <a:endParaRPr lang="en-US"/>
          </a:p>
        </p:txBody>
      </p:sp>
      <p:sp>
        <p:nvSpPr>
          <p:cNvPr id="9" name="TextBox 8"/>
          <p:cNvSpPr txBox="1"/>
          <p:nvPr userDrawn="1"/>
        </p:nvSpPr>
        <p:spPr>
          <a:xfrm>
            <a:off x="4155570" y="1127546"/>
            <a:ext cx="616689" cy="595423"/>
          </a:xfrm>
          <a:prstGeom prst="rect">
            <a:avLst/>
          </a:prstGeom>
        </p:spPr>
        <p:txBody>
          <a:bodyPr vert="horz" wrap="square" lIns="91440" tIns="45720" rIns="91440" bIns="45720" rtlCol="0">
            <a:noAutofit/>
          </a:bodyPr>
          <a:lstStyle/>
          <a:p>
            <a: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pPr>
            <a:r>
              <a:rPr kumimoji="0" lang="en-US" sz="7200" b="1" i="0" u="none" strike="noStrike" kern="1200" cap="none" spc="0" normalizeH="0" baseline="0" noProof="0">
                <a:ln>
                  <a:noFill/>
                </a:ln>
                <a:solidFill>
                  <a:srgbClr val="2DCCD3"/>
                </a:solidFill>
                <a:effectLst/>
                <a:uLnTx/>
                <a:uFillTx/>
                <a:latin typeface="Arial Black" panose="020B0A04020102020204" pitchFamily="34" charset="0"/>
                <a:ea typeface="+mn-ea"/>
                <a:cs typeface="Arial Black" panose="020B0A04020102020204" pitchFamily="34" charset="0"/>
              </a:rPr>
              <a:t>“</a:t>
            </a:r>
            <a:endParaRPr kumimoji="0" lang="en-US" sz="7200" b="1" i="0" u="none" strike="noStrike" kern="1200" cap="none" spc="0" normalizeH="0" baseline="0" noProof="0">
              <a:ln>
                <a:noFill/>
              </a:ln>
              <a:solidFill>
                <a:srgbClr val="2DCCD3"/>
              </a:solidFill>
              <a:effectLst/>
              <a:uLnTx/>
              <a:uFillTx/>
              <a:latin typeface="Arial Black" panose="020B0A04020102020204" pitchFamily="34" charset="0"/>
              <a:ea typeface="+mn-ea"/>
              <a:cs typeface="Arial Black" panose="020B0A04020102020204" pitchFamily="34" charset="0"/>
            </a:endParaRPr>
          </a:p>
        </p:txBody>
      </p:sp>
      <p:sp>
        <p:nvSpPr>
          <p:cNvPr id="12"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13" name="Group 12"/>
          <p:cNvGrpSpPr/>
          <p:nvPr userDrawn="1"/>
        </p:nvGrpSpPr>
        <p:grpSpPr>
          <a:xfrm>
            <a:off x="7773406" y="4735113"/>
            <a:ext cx="913394" cy="187391"/>
            <a:chOff x="3587766" y="2914650"/>
            <a:chExt cx="5014294" cy="1028736"/>
          </a:xfrm>
        </p:grpSpPr>
        <p:sp>
          <p:nvSpPr>
            <p:cNvPr id="15" name="Freeform 1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7" name="Freeform 16"/>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2" name="Freeform 2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lanted image + customer">
    <p:spTree>
      <p:nvGrpSpPr>
        <p:cNvPr id="1" name=""/>
        <p:cNvGrpSpPr/>
        <p:nvPr/>
      </p:nvGrpSpPr>
      <p:grpSpPr>
        <a:xfrm>
          <a:off x="0" y="0"/>
          <a:ext cx="0" cy="0"/>
          <a:chOff x="0" y="0"/>
          <a:chExt cx="0" cy="0"/>
        </a:xfrm>
      </p:grpSpPr>
      <p:sp>
        <p:nvSpPr>
          <p:cNvPr id="14" name="Title 13"/>
          <p:cNvSpPr>
            <a:spLocks noGrp="1"/>
          </p:cNvSpPr>
          <p:nvPr>
            <p:ph type="title" hasCustomPrompt="1"/>
          </p:nvPr>
        </p:nvSpPr>
        <p:spPr>
          <a:xfrm>
            <a:off x="4276281" y="1786483"/>
            <a:ext cx="4410517" cy="318764"/>
          </a:xfrm>
          <a:prstGeom prst="rect">
            <a:avLst/>
          </a:prstGeom>
        </p:spPr>
        <p:txBody>
          <a:bodyPr/>
          <a:lstStyle>
            <a:lvl1pPr>
              <a:defRPr sz="2000" b="1">
                <a:solidFill>
                  <a:srgbClr val="FA4616"/>
                </a:solidFill>
                <a:latin typeface="Arial" panose="020B0604020202020204" pitchFamily="34" charset="0"/>
                <a:cs typeface="Arial" panose="020B0604020202020204" pitchFamily="34" charset="0"/>
              </a:defRPr>
            </a:lvl1pPr>
          </a:lstStyle>
          <a:p>
            <a:r>
              <a:rPr lang="en-US"/>
              <a:t>Customer Name</a:t>
            </a:r>
            <a:endParaRPr lang="en-US"/>
          </a:p>
        </p:txBody>
      </p:sp>
      <p:sp>
        <p:nvSpPr>
          <p:cNvPr id="16" name="Text Placeholder 15"/>
          <p:cNvSpPr>
            <a:spLocks noGrp="1"/>
          </p:cNvSpPr>
          <p:nvPr>
            <p:ph type="body" sz="quarter" idx="13" hasCustomPrompt="1"/>
          </p:nvPr>
        </p:nvSpPr>
        <p:spPr>
          <a:xfrm>
            <a:off x="4276281" y="2254919"/>
            <a:ext cx="4410517" cy="1458340"/>
          </a:xfrm>
          <a:prstGeom prst="rect">
            <a:avLst/>
          </a:prstGeom>
        </p:spPr>
        <p:txBody>
          <a:bodyPr/>
          <a:lstStyle>
            <a:lvl1pPr marL="0" indent="0">
              <a:lnSpc>
                <a:spcPct val="100000"/>
              </a:lnSpc>
              <a:buNone/>
              <a:defRPr sz="900">
                <a:latin typeface="Arial" panose="020B0604020202020204" pitchFamily="34" charset="0"/>
                <a:cs typeface="Arial" panose="020B0604020202020204" pitchFamily="34" charset="0"/>
              </a:defRPr>
            </a:lvl1pPr>
            <a:lvl2pPr marL="457200" indent="0">
              <a:buNone/>
              <a:defRPr sz="900">
                <a:latin typeface="Arial" panose="020B0604020202020204" pitchFamily="34" charset="0"/>
                <a:cs typeface="Arial" panose="020B0604020202020204" pitchFamily="34" charset="0"/>
              </a:defRPr>
            </a:lvl2pPr>
            <a:lvl3pPr marL="914400" indent="0">
              <a:buNone/>
              <a:defRPr sz="900">
                <a:latin typeface="Arial" panose="020B0604020202020204" pitchFamily="34" charset="0"/>
                <a:cs typeface="Arial" panose="020B0604020202020204" pitchFamily="34" charset="0"/>
              </a:defRPr>
            </a:lvl3pPr>
            <a:lvl4pPr marL="1371600" indent="0">
              <a:buNone/>
              <a:defRPr sz="900">
                <a:latin typeface="Arial" panose="020B0604020202020204" pitchFamily="34" charset="0"/>
                <a:cs typeface="Arial" panose="020B0604020202020204" pitchFamily="34" charset="0"/>
              </a:defRPr>
            </a:lvl4pPr>
            <a:lvl5pPr marL="1828800" indent="0">
              <a:buNone/>
              <a:defRPr sz="900">
                <a:latin typeface="Arial" panose="020B0604020202020204" pitchFamily="34" charset="0"/>
                <a:cs typeface="Arial" panose="020B0604020202020204" pitchFamily="34" charset="0"/>
              </a:defRPr>
            </a:lvl5pPr>
          </a:lstStyle>
          <a:p>
            <a:pPr lvl="0"/>
            <a:r>
              <a:rPr lang="en-US"/>
              <a:t>Click to edit text</a:t>
            </a:r>
            <a:endParaRPr lang="en-US"/>
          </a:p>
        </p:txBody>
      </p:sp>
      <p:sp>
        <p:nvSpPr>
          <p:cNvPr id="8" name="Picture Placeholder 7"/>
          <p:cNvSpPr>
            <a:spLocks noGrp="1"/>
          </p:cNvSpPr>
          <p:nvPr>
            <p:ph type="pic" sz="quarter" idx="15"/>
          </p:nvPr>
        </p:nvSpPr>
        <p:spPr>
          <a:xfrm>
            <a:off x="0" y="-4835"/>
            <a:ext cx="4657725" cy="5167691"/>
          </a:xfrm>
          <a:custGeom>
            <a:avLst/>
            <a:gdLst>
              <a:gd name="connsiteX0" fmla="*/ 0 w 4657725"/>
              <a:gd name="connsiteY0" fmla="*/ 0 h 5143500"/>
              <a:gd name="connsiteX1" fmla="*/ 4657725 w 4657725"/>
              <a:gd name="connsiteY1" fmla="*/ 0 h 5143500"/>
              <a:gd name="connsiteX2" fmla="*/ 4657725 w 4657725"/>
              <a:gd name="connsiteY2" fmla="*/ 5143500 h 5143500"/>
              <a:gd name="connsiteX3" fmla="*/ 0 w 4657725"/>
              <a:gd name="connsiteY3" fmla="*/ 5143500 h 5143500"/>
              <a:gd name="connsiteX4" fmla="*/ 0 w 4657725"/>
              <a:gd name="connsiteY4" fmla="*/ 0 h 5143500"/>
              <a:gd name="connsiteX0-1" fmla="*/ 0 w 4657725"/>
              <a:gd name="connsiteY0-2" fmla="*/ 0 h 5143500"/>
              <a:gd name="connsiteX1-3" fmla="*/ 4657725 w 4657725"/>
              <a:gd name="connsiteY1-4" fmla="*/ 0 h 5143500"/>
              <a:gd name="connsiteX2-5" fmla="*/ 1723139 w 4657725"/>
              <a:gd name="connsiteY2-6" fmla="*/ 5132867 h 5143500"/>
              <a:gd name="connsiteX3-7" fmla="*/ 0 w 4657725"/>
              <a:gd name="connsiteY3-8" fmla="*/ 5143500 h 5143500"/>
              <a:gd name="connsiteX4-9" fmla="*/ 0 w 4657725"/>
              <a:gd name="connsiteY4-10" fmla="*/ 0 h 5143500"/>
              <a:gd name="connsiteX0-11" fmla="*/ 0 w 4657725"/>
              <a:gd name="connsiteY0-12" fmla="*/ 0 h 5167691"/>
              <a:gd name="connsiteX1-13" fmla="*/ 4657725 w 4657725"/>
              <a:gd name="connsiteY1-14" fmla="*/ 0 h 5167691"/>
              <a:gd name="connsiteX2-15" fmla="*/ 1723139 w 4657725"/>
              <a:gd name="connsiteY2-16" fmla="*/ 5132867 h 5167691"/>
              <a:gd name="connsiteX3-17" fmla="*/ 0 w 4657725"/>
              <a:gd name="connsiteY3-18" fmla="*/ 5167691 h 5167691"/>
              <a:gd name="connsiteX4-19" fmla="*/ 0 w 4657725"/>
              <a:gd name="connsiteY4-20" fmla="*/ 0 h 5167691"/>
              <a:gd name="connsiteX0-21" fmla="*/ 0 w 4657725"/>
              <a:gd name="connsiteY0-22" fmla="*/ 0 h 5167691"/>
              <a:gd name="connsiteX1-23" fmla="*/ 4657725 w 4657725"/>
              <a:gd name="connsiteY1-24" fmla="*/ 0 h 5167691"/>
              <a:gd name="connsiteX2-25" fmla="*/ 1703786 w 4657725"/>
              <a:gd name="connsiteY2-26" fmla="*/ 5161896 h 5167691"/>
              <a:gd name="connsiteX3-27" fmla="*/ 0 w 4657725"/>
              <a:gd name="connsiteY3-28" fmla="*/ 5167691 h 5167691"/>
              <a:gd name="connsiteX4-29" fmla="*/ 0 w 4657725"/>
              <a:gd name="connsiteY4-30" fmla="*/ 0 h 51676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657725" h="5167691">
                <a:moveTo>
                  <a:pt x="0" y="0"/>
                </a:moveTo>
                <a:lnTo>
                  <a:pt x="4657725" y="0"/>
                </a:lnTo>
                <a:lnTo>
                  <a:pt x="1703786" y="5161896"/>
                </a:lnTo>
                <a:lnTo>
                  <a:pt x="0" y="5167691"/>
                </a:lnTo>
                <a:lnTo>
                  <a:pt x="0" y="0"/>
                </a:lnTo>
                <a:close/>
              </a:path>
            </a:pathLst>
          </a:custGeom>
        </p:spPr>
        <p:txBody>
          <a:bodyPr/>
          <a:lstStyle/>
          <a:p>
            <a:endParaRPr lang="en-US"/>
          </a:p>
        </p:txBody>
      </p:sp>
      <p:sp>
        <p:nvSpPr>
          <p:cNvPr id="9"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11" name="Group 10"/>
          <p:cNvGrpSpPr/>
          <p:nvPr userDrawn="1"/>
        </p:nvGrpSpPr>
        <p:grpSpPr>
          <a:xfrm>
            <a:off x="7773406" y="4735113"/>
            <a:ext cx="913394" cy="187391"/>
            <a:chOff x="3587766" y="2914650"/>
            <a:chExt cx="5014294" cy="1028736"/>
          </a:xfrm>
        </p:grpSpPr>
        <p:sp>
          <p:nvSpPr>
            <p:cNvPr id="12" name="Freeform 1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3" name="Freeform 1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Slanted image + customer">
    <p:spTree>
      <p:nvGrpSpPr>
        <p:cNvPr id="1" name=""/>
        <p:cNvGrpSpPr/>
        <p:nvPr/>
      </p:nvGrpSpPr>
      <p:grpSpPr>
        <a:xfrm>
          <a:off x="0" y="0"/>
          <a:ext cx="0" cy="0"/>
          <a:chOff x="0" y="0"/>
          <a:chExt cx="0" cy="0"/>
        </a:xfrm>
      </p:grpSpPr>
      <p:sp>
        <p:nvSpPr>
          <p:cNvPr id="14" name="Title 13"/>
          <p:cNvSpPr>
            <a:spLocks noGrp="1"/>
          </p:cNvSpPr>
          <p:nvPr>
            <p:ph type="title" hasCustomPrompt="1"/>
          </p:nvPr>
        </p:nvSpPr>
        <p:spPr>
          <a:xfrm>
            <a:off x="4276281" y="1786483"/>
            <a:ext cx="4410517" cy="318764"/>
          </a:xfrm>
          <a:prstGeom prst="rect">
            <a:avLst/>
          </a:prstGeom>
        </p:spPr>
        <p:txBody>
          <a:bodyPr/>
          <a:lstStyle>
            <a:lvl1pPr>
              <a:defRPr sz="2000" b="1">
                <a:solidFill>
                  <a:srgbClr val="FA4616"/>
                </a:solidFill>
                <a:latin typeface="Arial" panose="020B0604020202020204" pitchFamily="34" charset="0"/>
                <a:cs typeface="Arial" panose="020B0604020202020204" pitchFamily="34" charset="0"/>
              </a:defRPr>
            </a:lvl1pPr>
          </a:lstStyle>
          <a:p>
            <a:r>
              <a:rPr lang="en-US"/>
              <a:t>Customer Name</a:t>
            </a:r>
            <a:endParaRPr lang="en-US"/>
          </a:p>
        </p:txBody>
      </p:sp>
      <p:sp>
        <p:nvSpPr>
          <p:cNvPr id="8" name="Picture Placeholder 7"/>
          <p:cNvSpPr>
            <a:spLocks noGrp="1"/>
          </p:cNvSpPr>
          <p:nvPr>
            <p:ph type="pic" sz="quarter" idx="15"/>
          </p:nvPr>
        </p:nvSpPr>
        <p:spPr>
          <a:xfrm>
            <a:off x="-12584" y="-4194"/>
            <a:ext cx="4670309" cy="5172861"/>
          </a:xfrm>
          <a:custGeom>
            <a:avLst/>
            <a:gdLst>
              <a:gd name="connsiteX0" fmla="*/ 0 w 4657725"/>
              <a:gd name="connsiteY0" fmla="*/ 0 h 5143500"/>
              <a:gd name="connsiteX1" fmla="*/ 4657725 w 4657725"/>
              <a:gd name="connsiteY1" fmla="*/ 0 h 5143500"/>
              <a:gd name="connsiteX2" fmla="*/ 4657725 w 4657725"/>
              <a:gd name="connsiteY2" fmla="*/ 5143500 h 5143500"/>
              <a:gd name="connsiteX3" fmla="*/ 0 w 4657725"/>
              <a:gd name="connsiteY3" fmla="*/ 5143500 h 5143500"/>
              <a:gd name="connsiteX4" fmla="*/ 0 w 4657725"/>
              <a:gd name="connsiteY4" fmla="*/ 0 h 5143500"/>
              <a:gd name="connsiteX0-1" fmla="*/ 0 w 4657725"/>
              <a:gd name="connsiteY0-2" fmla="*/ 0 h 5143500"/>
              <a:gd name="connsiteX1-3" fmla="*/ 4657725 w 4657725"/>
              <a:gd name="connsiteY1-4" fmla="*/ 0 h 5143500"/>
              <a:gd name="connsiteX2-5" fmla="*/ 1723139 w 4657725"/>
              <a:gd name="connsiteY2-6" fmla="*/ 5132867 h 5143500"/>
              <a:gd name="connsiteX3-7" fmla="*/ 0 w 4657725"/>
              <a:gd name="connsiteY3-8" fmla="*/ 5143500 h 5143500"/>
              <a:gd name="connsiteX4-9" fmla="*/ 0 w 4657725"/>
              <a:gd name="connsiteY4-10" fmla="*/ 0 h 5143500"/>
              <a:gd name="connsiteX0-11" fmla="*/ 0 w 4657725"/>
              <a:gd name="connsiteY0-12" fmla="*/ 0 h 5170617"/>
              <a:gd name="connsiteX1-13" fmla="*/ 4657725 w 4657725"/>
              <a:gd name="connsiteY1-14" fmla="*/ 0 h 5170617"/>
              <a:gd name="connsiteX2-15" fmla="*/ 1702166 w 4657725"/>
              <a:gd name="connsiteY2-16" fmla="*/ 5170617 h 5170617"/>
              <a:gd name="connsiteX3-17" fmla="*/ 0 w 4657725"/>
              <a:gd name="connsiteY3-18" fmla="*/ 5143500 h 5170617"/>
              <a:gd name="connsiteX4-19" fmla="*/ 0 w 4657725"/>
              <a:gd name="connsiteY4-20" fmla="*/ 0 h 5170617"/>
              <a:gd name="connsiteX0-21" fmla="*/ 12584 w 4670309"/>
              <a:gd name="connsiteY0-22" fmla="*/ 0 h 5172861"/>
              <a:gd name="connsiteX1-23" fmla="*/ 4670309 w 4670309"/>
              <a:gd name="connsiteY1-24" fmla="*/ 0 h 5172861"/>
              <a:gd name="connsiteX2-25" fmla="*/ 1714750 w 4670309"/>
              <a:gd name="connsiteY2-26" fmla="*/ 5170617 h 5172861"/>
              <a:gd name="connsiteX3-27" fmla="*/ 0 w 4670309"/>
              <a:gd name="connsiteY3-28" fmla="*/ 5172861 h 5172861"/>
              <a:gd name="connsiteX4-29" fmla="*/ 12584 w 4670309"/>
              <a:gd name="connsiteY4-30" fmla="*/ 0 h 517286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670309" h="5172861">
                <a:moveTo>
                  <a:pt x="12584" y="0"/>
                </a:moveTo>
                <a:lnTo>
                  <a:pt x="4670309" y="0"/>
                </a:lnTo>
                <a:lnTo>
                  <a:pt x="1714750" y="5170617"/>
                </a:lnTo>
                <a:lnTo>
                  <a:pt x="0" y="5172861"/>
                </a:lnTo>
                <a:cubicBezTo>
                  <a:pt x="4195" y="3448574"/>
                  <a:pt x="8389" y="1724287"/>
                  <a:pt x="12584" y="0"/>
                </a:cubicBezTo>
                <a:close/>
              </a:path>
            </a:pathLst>
          </a:custGeom>
        </p:spPr>
        <p:txBody>
          <a:bodyPr/>
          <a:lstStyle/>
          <a:p>
            <a:endParaRPr lang="en-US"/>
          </a:p>
        </p:txBody>
      </p:sp>
      <p:sp>
        <p:nvSpPr>
          <p:cNvPr id="9"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11" name="Group 10"/>
          <p:cNvGrpSpPr/>
          <p:nvPr userDrawn="1"/>
        </p:nvGrpSpPr>
        <p:grpSpPr>
          <a:xfrm>
            <a:off x="7773406" y="4735113"/>
            <a:ext cx="913394" cy="187391"/>
            <a:chOff x="3587766" y="2914650"/>
            <a:chExt cx="5014294" cy="1028736"/>
          </a:xfrm>
        </p:grpSpPr>
        <p:sp>
          <p:nvSpPr>
            <p:cNvPr id="12" name="Freeform 1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3" name="Freeform 1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
        <p:nvSpPr>
          <p:cNvPr id="3" name="Text Placeholder 2"/>
          <p:cNvSpPr>
            <a:spLocks noGrp="1"/>
          </p:cNvSpPr>
          <p:nvPr>
            <p:ph type="body" sz="quarter" idx="16" hasCustomPrompt="1"/>
          </p:nvPr>
        </p:nvSpPr>
        <p:spPr>
          <a:xfrm>
            <a:off x="4276725" y="2449046"/>
            <a:ext cx="4410075" cy="318765"/>
          </a:xfr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sz="900" baseline="0">
                <a:solidFill>
                  <a:schemeClr val="tx1"/>
                </a:solidFill>
                <a:latin typeface="Arial" panose="020B0604020202020204" pitchFamily="34" charset="0"/>
              </a:defRPr>
            </a:lvl1pPr>
          </a:lstStyle>
          <a:p>
            <a:pPr marL="0" marR="0" lvl="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a:pPr>
            <a:r>
              <a:rPr lang="en-US" b="0" i="0" baseline="0">
                <a:solidFill>
                  <a:schemeClr val="tx1"/>
                </a:solidFill>
              </a:rPr>
              <a:t>Summarized description of customers challenge. Summarized description of customers challenge. Summarized description of customers challenge.</a:t>
            </a:r>
            <a:endParaRPr lang="en-US"/>
          </a:p>
        </p:txBody>
      </p:sp>
      <p:sp>
        <p:nvSpPr>
          <p:cNvPr id="22" name="Text Placeholder 2"/>
          <p:cNvSpPr>
            <a:spLocks noGrp="1"/>
          </p:cNvSpPr>
          <p:nvPr>
            <p:ph type="body" sz="quarter" idx="18" hasCustomPrompt="1"/>
          </p:nvPr>
        </p:nvSpPr>
        <p:spPr>
          <a:xfrm>
            <a:off x="4276725" y="3133190"/>
            <a:ext cx="4410075" cy="728795"/>
          </a:xfr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sz="900" baseline="0">
                <a:solidFill>
                  <a:schemeClr val="tx1"/>
                </a:solidFill>
                <a:latin typeface="Arial" panose="020B0604020202020204" pitchFamily="34" charset="0"/>
              </a:defRPr>
            </a:lvl1pPr>
          </a:lstStyle>
          <a:p>
            <a:r>
              <a:rPr lang="en-US" b="0" i="0" baseline="0">
                <a:solidFill>
                  <a:schemeClr val="tx1"/>
                </a:solidFill>
              </a:rPr>
              <a:t>Summarized description of our solution. Summarized description of our solution. Summarized description of our solution. Summarized description of our solution. Summarized description of our solution. Summarized description of our solution. Summarized description of our solution. Summarized description of our solution.</a:t>
            </a:r>
            <a:endParaRPr lang="en-US"/>
          </a:p>
        </p:txBody>
      </p:sp>
      <p:sp>
        <p:nvSpPr>
          <p:cNvPr id="7" name="Text Placeholder 6"/>
          <p:cNvSpPr>
            <a:spLocks noGrp="1"/>
          </p:cNvSpPr>
          <p:nvPr>
            <p:ph type="body" sz="quarter" idx="20" hasCustomPrompt="1"/>
          </p:nvPr>
        </p:nvSpPr>
        <p:spPr>
          <a:xfrm>
            <a:off x="4276725" y="2927325"/>
            <a:ext cx="4410073" cy="187392"/>
          </a:xfrm>
        </p:spPr>
        <p:txBody>
          <a:bodyPr/>
          <a:lstStyle>
            <a:lvl1pPr marL="0" indent="0">
              <a:buNone/>
              <a:defRPr sz="900" b="1" i="0" baseline="0">
                <a:solidFill>
                  <a:schemeClr val="bg2"/>
                </a:solidFill>
                <a:latin typeface="Arial" panose="020B0604020202020204" pitchFamily="34" charset="0"/>
              </a:defRPr>
            </a:lvl1pPr>
          </a:lstStyle>
          <a:p>
            <a:pPr lvl="0"/>
            <a:r>
              <a:rPr lang="en-US"/>
              <a:t>Our Solution</a:t>
            </a:r>
            <a:endParaRPr lang="en-US"/>
          </a:p>
        </p:txBody>
      </p:sp>
      <p:sp>
        <p:nvSpPr>
          <p:cNvPr id="23" name="Text Placeholder 6"/>
          <p:cNvSpPr>
            <a:spLocks noGrp="1"/>
          </p:cNvSpPr>
          <p:nvPr>
            <p:ph type="body" sz="quarter" idx="21" hasCustomPrompt="1"/>
          </p:nvPr>
        </p:nvSpPr>
        <p:spPr>
          <a:xfrm>
            <a:off x="4276725" y="2243834"/>
            <a:ext cx="4410073" cy="187392"/>
          </a:xfrm>
        </p:spPr>
        <p:txBody>
          <a:bodyPr/>
          <a:lstStyle>
            <a:lvl1pPr marL="0" indent="0">
              <a:buNone/>
              <a:defRPr sz="900" b="1" i="0" baseline="0">
                <a:solidFill>
                  <a:schemeClr val="bg2"/>
                </a:solidFill>
                <a:latin typeface="Arial" panose="020B0604020202020204" pitchFamily="34" charset="0"/>
              </a:defRPr>
            </a:lvl1pPr>
          </a:lstStyle>
          <a:p>
            <a:pPr lvl="0"/>
            <a:r>
              <a:rPr lang="en-US"/>
              <a:t>Their Challenge</a:t>
            </a: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2" name="TextBox 1"/>
          <p:cNvSpPr txBox="1"/>
          <p:nvPr userDrawn="1"/>
        </p:nvSpPr>
        <p:spPr>
          <a:xfrm>
            <a:off x="2002596" y="2020028"/>
            <a:ext cx="5138808" cy="630942"/>
          </a:xfrm>
          <a:prstGeom prst="rect">
            <a:avLst/>
          </a:prstGeom>
          <a:noFill/>
        </p:spPr>
        <p:txBody>
          <a:bodyPr wrap="square" rtlCol="0">
            <a:spAutoFit/>
          </a:bodyPr>
          <a:lstStyle/>
          <a:p>
            <a:pPr algn="ctr"/>
            <a:r>
              <a:rPr lang="en-US" sz="3500" b="1">
                <a:solidFill>
                  <a:srgbClr val="FA4616"/>
                </a:solidFill>
                <a:latin typeface="+mn-lt"/>
              </a:rPr>
              <a:t>THANK YOU</a:t>
            </a:r>
            <a:endParaRPr lang="en-US" sz="3500" b="1">
              <a:solidFill>
                <a:srgbClr val="FA4616"/>
              </a:solidFill>
              <a:latin typeface="+mn-lt"/>
            </a:endParaRPr>
          </a:p>
        </p:txBody>
      </p:sp>
      <p:cxnSp>
        <p:nvCxnSpPr>
          <p:cNvPr id="9" name="Straight Connector 8"/>
          <p:cNvCxnSpPr/>
          <p:nvPr userDrawn="1"/>
        </p:nvCxnSpPr>
        <p:spPr>
          <a:xfrm flipH="1">
            <a:off x="-89647" y="-170329"/>
            <a:ext cx="2156693" cy="3851804"/>
          </a:xfrm>
          <a:prstGeom prst="line">
            <a:avLst/>
          </a:prstGeom>
          <a:ln w="12700">
            <a:solidFill>
              <a:srgbClr val="FA4616"/>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userDrawn="1"/>
        </p:nvSpPr>
        <p:spPr>
          <a:xfrm>
            <a:off x="3083442" y="2571750"/>
            <a:ext cx="2913321" cy="323165"/>
          </a:xfrm>
          <a:prstGeom prst="rect">
            <a:avLst/>
          </a:prstGeom>
          <a:noFill/>
        </p:spPr>
        <p:txBody>
          <a:bodyPr wrap="square" rtlCol="0">
            <a:spAutoFit/>
          </a:bodyPr>
          <a:lstStyle/>
          <a:p>
            <a:pPr algn="ctr"/>
            <a:r>
              <a:rPr lang="en-US" sz="1500">
                <a:solidFill>
                  <a:srgbClr val="A2AAAD"/>
                </a:solidFill>
                <a:latin typeface="Arial" panose="020B0604020202020204" pitchFamily="34" charset="0"/>
                <a:cs typeface="Arial" panose="020B0604020202020204" pitchFamily="34" charset="0"/>
              </a:rPr>
              <a:t>altair.com</a:t>
            </a:r>
            <a:endParaRPr lang="en-US" sz="1500">
              <a:solidFill>
                <a:srgbClr val="A2AAAD"/>
              </a:solidFill>
              <a:latin typeface="Arial" panose="020B0604020202020204" pitchFamily="34" charset="0"/>
              <a:cs typeface="Arial" panose="020B0604020202020204" pitchFamily="34" charset="0"/>
            </a:endParaRPr>
          </a:p>
        </p:txBody>
      </p:sp>
      <p:sp>
        <p:nvSpPr>
          <p:cNvPr id="16" name="TextBox 15"/>
          <p:cNvSpPr txBox="1"/>
          <p:nvPr userDrawn="1"/>
        </p:nvSpPr>
        <p:spPr>
          <a:xfrm>
            <a:off x="3083442" y="3709433"/>
            <a:ext cx="2913321" cy="215444"/>
          </a:xfrm>
          <a:prstGeom prst="rect">
            <a:avLst/>
          </a:prstGeom>
          <a:noFill/>
        </p:spPr>
        <p:txBody>
          <a:bodyPr wrap="square" rtlCol="0">
            <a:spAutoFit/>
          </a:bodyPr>
          <a:lstStyle/>
          <a:p>
            <a:pPr algn="ctr"/>
            <a:r>
              <a:rPr lang="en-US" sz="800">
                <a:solidFill>
                  <a:srgbClr val="A2AAAD"/>
                </a:solidFill>
                <a:latin typeface="Arial" panose="020B0604020202020204" pitchFamily="34" charset="0"/>
                <a:cs typeface="Arial" panose="020B0604020202020204" pitchFamily="34" charset="0"/>
              </a:rPr>
              <a:t>#ONLYFORWARD</a:t>
            </a:r>
            <a:endParaRPr lang="en-US" sz="800">
              <a:solidFill>
                <a:srgbClr val="A2AAAD"/>
              </a:solidFill>
              <a:latin typeface="Arial" panose="020B0604020202020204" pitchFamily="34" charset="0"/>
              <a:cs typeface="Arial" panose="020B0604020202020204" pitchFamily="34" charset="0"/>
            </a:endParaRPr>
          </a:p>
        </p:txBody>
      </p:sp>
      <p:pic>
        <p:nvPicPr>
          <p:cNvPr id="10" name="Picture 9"/>
          <p:cNvPicPr>
            <a:picLocks noChangeAspect="1"/>
          </p:cNvPicPr>
          <p:nvPr userDrawn="1"/>
        </p:nvPicPr>
        <p:blipFill>
          <a:blip r:embed="rId2" cstate="email"/>
          <a:stretch>
            <a:fillRect/>
          </a:stretch>
        </p:blipFill>
        <p:spPr>
          <a:xfrm>
            <a:off x="4105828" y="3521368"/>
            <a:ext cx="867735" cy="126902"/>
          </a:xfrm>
          <a:prstGeom prst="rect">
            <a:avLst/>
          </a:prstGeom>
        </p:spPr>
      </p:pic>
      <p:grpSp>
        <p:nvGrpSpPr>
          <p:cNvPr id="21" name="Group 20"/>
          <p:cNvGrpSpPr/>
          <p:nvPr userDrawn="1"/>
        </p:nvGrpSpPr>
        <p:grpSpPr>
          <a:xfrm>
            <a:off x="7773406" y="4735113"/>
            <a:ext cx="913394" cy="187391"/>
            <a:chOff x="3587766" y="2914650"/>
            <a:chExt cx="5014294" cy="1028736"/>
          </a:xfrm>
        </p:grpSpPr>
        <p:sp>
          <p:nvSpPr>
            <p:cNvPr id="22" name="Freeform 2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23" name="Freeform 2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7" name="Freeform 26"/>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8" name="Freeform 27"/>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Altair">
    <p:spTree>
      <p:nvGrpSpPr>
        <p:cNvPr id="1" name=""/>
        <p:cNvGrpSpPr/>
        <p:nvPr/>
      </p:nvGrpSpPr>
      <p:grpSpPr>
        <a:xfrm>
          <a:off x="0" y="0"/>
          <a:ext cx="0" cy="0"/>
          <a:chOff x="0" y="0"/>
          <a:chExt cx="0" cy="0"/>
        </a:xfrm>
      </p:grpSpPr>
      <p:pic>
        <p:nvPicPr>
          <p:cNvPr id="6" name="Picture 5" descr="A circuit board&#10;&#10;Description automatically generated"/>
          <p:cNvPicPr>
            <a:picLocks noChangeAspect="1"/>
          </p:cNvPicPr>
          <p:nvPr userDrawn="1"/>
        </p:nvPicPr>
        <p:blipFill>
          <a:blip r:embed="rId2" cstate="email"/>
          <a:stretch>
            <a:fillRect/>
          </a:stretch>
        </p:blipFill>
        <p:spPr>
          <a:xfrm>
            <a:off x="0" y="0"/>
            <a:ext cx="9144000" cy="3810000"/>
          </a:xfrm>
          <a:prstGeom prst="rect">
            <a:avLst/>
          </a:prstGeom>
        </p:spPr>
      </p:pic>
      <p:sp>
        <p:nvSpPr>
          <p:cNvPr id="7" name="Freeform: Shape 6"/>
          <p:cNvSpPr/>
          <p:nvPr userDrawn="1"/>
        </p:nvSpPr>
        <p:spPr bwMode="white">
          <a:xfrm>
            <a:off x="0" y="2191156"/>
            <a:ext cx="9144000" cy="2964504"/>
          </a:xfrm>
          <a:custGeom>
            <a:avLst/>
            <a:gdLst>
              <a:gd name="connsiteX0" fmla="*/ 9144000 w 9144000"/>
              <a:gd name="connsiteY0" fmla="*/ 0 h 2964504"/>
              <a:gd name="connsiteX1" fmla="*/ 9144000 w 9144000"/>
              <a:gd name="connsiteY1" fmla="*/ 1592904 h 2964504"/>
              <a:gd name="connsiteX2" fmla="*/ 9144000 w 9144000"/>
              <a:gd name="connsiteY2" fmla="*/ 2964504 h 2964504"/>
              <a:gd name="connsiteX3" fmla="*/ 0 w 9144000"/>
              <a:gd name="connsiteY3" fmla="*/ 2964504 h 2964504"/>
              <a:gd name="connsiteX4" fmla="*/ 0 w 9144000"/>
              <a:gd name="connsiteY4" fmla="*/ 1592904 h 2964504"/>
              <a:gd name="connsiteX5" fmla="*/ 8287966 w 9144000"/>
              <a:gd name="connsiteY5" fmla="*/ 1592904 h 296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2964504">
                <a:moveTo>
                  <a:pt x="9144000" y="0"/>
                </a:moveTo>
                <a:lnTo>
                  <a:pt x="9144000" y="1592904"/>
                </a:lnTo>
                <a:lnTo>
                  <a:pt x="9144000" y="2964504"/>
                </a:lnTo>
                <a:lnTo>
                  <a:pt x="0" y="2964504"/>
                </a:lnTo>
                <a:lnTo>
                  <a:pt x="0" y="1592904"/>
                </a:lnTo>
                <a:lnTo>
                  <a:pt x="8287966" y="15929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itle Placeholder 1"/>
          <p:cNvSpPr>
            <a:spLocks noGrp="1"/>
          </p:cNvSpPr>
          <p:nvPr>
            <p:ph type="title" hasCustomPrompt="1"/>
          </p:nvPr>
        </p:nvSpPr>
        <p:spPr>
          <a:xfrm>
            <a:off x="2658291" y="4180327"/>
            <a:ext cx="4263527" cy="297980"/>
          </a:xfrm>
          <a:prstGeom prst="rect">
            <a:avLst/>
          </a:prstGeom>
        </p:spPr>
        <p:txBody>
          <a:bodyPr vert="horz" lIns="91440" tIns="45720" rIns="91440" bIns="45720" rtlCol="0" anchor="ctr">
            <a:noAutofit/>
          </a:bodyPr>
          <a:lstStyle>
            <a:lvl1pPr>
              <a:defRPr lang="en-US" sz="1400" b="1" kern="1200" cap="all" baseline="0" dirty="0">
                <a:solidFill>
                  <a:schemeClr val="tx2"/>
                </a:solidFill>
                <a:latin typeface="Arial" panose="020B0604020202020204" pitchFamily="34" charset="0"/>
                <a:ea typeface="+mj-ea"/>
                <a:cs typeface="Arial" panose="020B0604020202020204" pitchFamily="34" charset="0"/>
              </a:defRPr>
            </a:lvl1pPr>
          </a:lstStyle>
          <a:p>
            <a:r>
              <a:rPr lang="en-US"/>
              <a:t>CLICK TO ADD PRESENTATION TITLE</a:t>
            </a:r>
            <a:endParaRPr lang="en-US"/>
          </a:p>
        </p:txBody>
      </p:sp>
      <p:sp>
        <p:nvSpPr>
          <p:cNvPr id="3" name="Text Placeholder 2"/>
          <p:cNvSpPr>
            <a:spLocks noGrp="1"/>
          </p:cNvSpPr>
          <p:nvPr>
            <p:ph type="body" sz="quarter" idx="10" hasCustomPrompt="1"/>
          </p:nvPr>
        </p:nvSpPr>
        <p:spPr>
          <a:xfrm>
            <a:off x="2659063" y="4478338"/>
            <a:ext cx="4262437" cy="297980"/>
          </a:xfrm>
          <a:prstGeom prst="rect">
            <a:avLst/>
          </a:prstGeom>
        </p:spPr>
        <p:txBody>
          <a:bodyPr/>
          <a:lstStyle>
            <a:lvl1pPr marL="0" indent="0">
              <a:buNone/>
              <a:defRPr sz="1100">
                <a:solidFill>
                  <a:srgbClr val="A2AAAD"/>
                </a:solidFill>
              </a:defRPr>
            </a:lvl1pPr>
          </a:lstStyle>
          <a:p>
            <a:pPr lvl="0"/>
            <a:r>
              <a:rPr lang="en-US"/>
              <a:t>Presenter Name / Position Title / Date</a:t>
            </a:r>
            <a:endParaRPr lang="en-US"/>
          </a:p>
        </p:txBody>
      </p:sp>
      <p:grpSp>
        <p:nvGrpSpPr>
          <p:cNvPr id="25" name="Group 24"/>
          <p:cNvGrpSpPr/>
          <p:nvPr userDrawn="1"/>
        </p:nvGrpSpPr>
        <p:grpSpPr>
          <a:xfrm>
            <a:off x="644860" y="4310212"/>
            <a:ext cx="1370085" cy="281086"/>
            <a:chOff x="3587766" y="2914650"/>
            <a:chExt cx="5014294" cy="1028736"/>
          </a:xfrm>
        </p:grpSpPr>
        <p:sp>
          <p:nvSpPr>
            <p:cNvPr id="26" name="Freeform 25"/>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27" name="Freeform 26"/>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8" name="Freeform 27"/>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9" name="Freeform 28"/>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30" name="Freeform 29"/>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31" name="Freeform 30"/>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32" name="Freeform 31"/>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5_Blue Product slide">
    <p:bg>
      <p:bgPr>
        <a:solidFill>
          <a:schemeClr val="bg2"/>
        </a:solidFill>
        <a:effectLst/>
      </p:bgPr>
    </p:bg>
    <p:spTree>
      <p:nvGrpSpPr>
        <p:cNvPr id="1" name=""/>
        <p:cNvGrpSpPr/>
        <p:nvPr/>
      </p:nvGrpSpPr>
      <p:grpSpPr>
        <a:xfrm>
          <a:off x="0" y="0"/>
          <a:ext cx="0" cy="0"/>
          <a:chOff x="0" y="0"/>
          <a:chExt cx="0" cy="0"/>
        </a:xfrm>
      </p:grpSpPr>
      <p:pic>
        <p:nvPicPr>
          <p:cNvPr id="10" name="Picture 9" descr="A close up of a grate&#10;&#10;Description automatically generated"/>
          <p:cNvPicPr>
            <a:picLocks noChangeAspect="1"/>
          </p:cNvPicPr>
          <p:nvPr userDrawn="1"/>
        </p:nvPicPr>
        <p:blipFill rotWithShape="1">
          <a:blip r:embed="rId2" cstate="hqprint">
            <a:alphaModFix amt="20000"/>
          </a:blip>
          <a:srcRect/>
          <a:stretch>
            <a:fillRect/>
          </a:stretch>
        </p:blipFill>
        <p:spPr>
          <a:xfrm>
            <a:off x="14234" y="16587"/>
            <a:ext cx="9152128" cy="5148072"/>
          </a:xfrm>
          <a:prstGeom prst="rect">
            <a:avLst/>
          </a:prstGeom>
        </p:spPr>
      </p:pic>
      <p:sp>
        <p:nvSpPr>
          <p:cNvPr id="12" name="Triangle 8"/>
          <p:cNvSpPr/>
          <p:nvPr userDrawn="1"/>
        </p:nvSpPr>
        <p:spPr>
          <a:xfrm rot="5400000">
            <a:off x="-27431" y="484283"/>
            <a:ext cx="392715" cy="338548"/>
          </a:xfrm>
          <a:prstGeom prst="triangl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userDrawn="1">
            <p:ph type="title"/>
          </p:nvPr>
        </p:nvSpPr>
        <p:spPr>
          <a:xfrm>
            <a:off x="457200" y="457201"/>
            <a:ext cx="7886700" cy="392715"/>
          </a:xfrm>
          <a:prstGeom prst="rect">
            <a:avLst/>
          </a:prstGeom>
        </p:spPr>
        <p:txBody>
          <a:bodyPr/>
          <a:lstStyle>
            <a:lvl1pPr>
              <a:defRPr>
                <a:solidFill>
                  <a:schemeClr val="bg1"/>
                </a:solidFill>
              </a:defRPr>
            </a:lvl1pPr>
          </a:lstStyle>
          <a:p>
            <a:r>
              <a:rPr lang="en-US"/>
              <a:t>Click to edit Master title style</a:t>
            </a:r>
            <a:endParaRPr lang="en-US"/>
          </a:p>
        </p:txBody>
      </p:sp>
      <p:sp>
        <p:nvSpPr>
          <p:cNvPr id="11" name="Text Placeholder 10"/>
          <p:cNvSpPr>
            <a:spLocks noGrp="1"/>
          </p:cNvSpPr>
          <p:nvPr userDrawn="1">
            <p:ph type="body" sz="quarter" idx="13" hasCustomPrompt="1"/>
          </p:nvPr>
        </p:nvSpPr>
        <p:spPr>
          <a:xfrm>
            <a:off x="471056" y="1242875"/>
            <a:ext cx="4145369" cy="2782587"/>
          </a:xfrm>
          <a:prstGeom prst="rect">
            <a:avLst/>
          </a:prstGeom>
        </p:spPr>
        <p:txBody>
          <a:bodyPr anchor="t">
            <a:noAutofit/>
          </a:bodyPr>
          <a:lstStyle>
            <a:lvl1pPr marL="228600" indent="-228600" defTabSz="228600">
              <a:lnSpc>
                <a:spcPct val="100000"/>
              </a:lnSpc>
              <a:spcAft>
                <a:spcPts val="900"/>
              </a:spcAft>
              <a:buClr>
                <a:schemeClr val="bg1"/>
              </a:buClr>
              <a:tabLst>
                <a:tab pos="227965" algn="l"/>
                <a:tab pos="456565" algn="l"/>
                <a:tab pos="685165" algn="l"/>
                <a:tab pos="913765" algn="l"/>
                <a:tab pos="1142365" algn="l"/>
              </a:tabLst>
              <a:defRPr lang="en-US" sz="1400" smtClean="0">
                <a:solidFill>
                  <a:schemeClr val="bg1"/>
                </a:solidFill>
                <a:effectLst/>
              </a:defRPr>
            </a:lvl1pPr>
            <a:lvl2pPr marL="342900" indent="0">
              <a:buNone/>
              <a:defRPr/>
            </a:lvl2pPr>
            <a:lvl7pPr marL="2057400" indent="0">
              <a:buNone/>
              <a:defRPr/>
            </a:lvl7pPr>
          </a:lstStyle>
          <a:p>
            <a:r>
              <a:rPr lang="en-US">
                <a:solidFill>
                  <a:srgbClr val="FFFFFF"/>
                </a:solidFill>
                <a:effectLst/>
                <a:latin typeface="Arial" panose="020B0604020202020204" pitchFamily="34" charset="0"/>
              </a:rPr>
              <a:t>Mockup will be locked on slide so the ppt creator will be able to insert GUI behind screen</a:t>
            </a:r>
            <a:endParaRPr lang="en-US">
              <a:solidFill>
                <a:srgbClr val="FFFFFF"/>
              </a:solidFill>
              <a:effectLst/>
              <a:latin typeface="Arial" panose="020B0604020202020204" pitchFamily="34" charset="0"/>
            </a:endParaRPr>
          </a:p>
          <a:p>
            <a:r>
              <a:rPr lang="en-US" err="1">
                <a:solidFill>
                  <a:srgbClr val="FFFFFF"/>
                </a:solidFill>
                <a:effectLst/>
                <a:latin typeface="Arial" panose="020B0604020202020204" pitchFamily="34" charset="0"/>
              </a:rPr>
              <a:t>Esti</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quistotate</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il</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ipsant</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etur</a:t>
            </a:r>
            <a:r>
              <a:rPr lang="en-US">
                <a:solidFill>
                  <a:srgbClr val="FFFFFF"/>
                </a:solidFill>
                <a:effectLst/>
                <a:latin typeface="Arial" panose="020B0604020202020204" pitchFamily="34" charset="0"/>
              </a:rPr>
              <a:t>? Qui </a:t>
            </a:r>
            <a:r>
              <a:rPr lang="en-US" err="1">
                <a:solidFill>
                  <a:srgbClr val="FFFFFF"/>
                </a:solidFill>
                <a:effectLst/>
                <a:latin typeface="Arial" panose="020B0604020202020204" pitchFamily="34" charset="0"/>
              </a:rPr>
              <a:t>temolessum</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quia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dolupta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temoluptia</a:t>
            </a:r>
            <a:r>
              <a:rPr lang="en-US">
                <a:solidFill>
                  <a:srgbClr val="FFFFFF"/>
                </a:solidFill>
                <a:effectLst/>
                <a:latin typeface="Arial" panose="020B0604020202020204" pitchFamily="34" charset="0"/>
              </a:rPr>
              <a:t> de </a:t>
            </a:r>
            <a:r>
              <a:rPr lang="en-US" err="1">
                <a:solidFill>
                  <a:srgbClr val="FFFFFF"/>
                </a:solidFill>
                <a:effectLst/>
                <a:latin typeface="Arial" panose="020B0604020202020204" pitchFamily="34" charset="0"/>
              </a:rPr>
              <a:t>sapicient</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voluptas</a:t>
            </a:r>
            <a:r>
              <a:rPr lang="en-US">
                <a:solidFill>
                  <a:srgbClr val="FFFFFF"/>
                </a:solidFill>
                <a:effectLst/>
                <a:latin typeface="Arial" panose="020B0604020202020204" pitchFamily="34" charset="0"/>
              </a:rPr>
              <a:t> et </a:t>
            </a:r>
            <a:r>
              <a:rPr lang="en-US" err="1">
                <a:solidFill>
                  <a:srgbClr val="FFFFFF"/>
                </a:solidFill>
                <a:effectLst/>
                <a:latin typeface="Arial" panose="020B0604020202020204" pitchFamily="34" charset="0"/>
              </a:rPr>
              <a:t>facculpa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volores</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editiandit</a:t>
            </a:r>
            <a:r>
              <a:rPr lang="en-US">
                <a:solidFill>
                  <a:srgbClr val="FFFFFF"/>
                </a:solidFill>
                <a:effectLst/>
                <a:latin typeface="Arial" panose="020B0604020202020204" pitchFamily="34" charset="0"/>
              </a:rPr>
              <a:t> int </a:t>
            </a:r>
            <a:r>
              <a:rPr lang="en-US" err="1">
                <a:solidFill>
                  <a:srgbClr val="FFFFFF"/>
                </a:solidFill>
                <a:effectLst/>
                <a:latin typeface="Arial" panose="020B0604020202020204" pitchFamily="34" charset="0"/>
              </a:rPr>
              <a:t>reperis</a:t>
            </a:r>
            <a:r>
              <a:rPr lang="en-US">
                <a:solidFill>
                  <a:srgbClr val="FFFFFF"/>
                </a:solidFill>
                <a:effectLst/>
                <a:latin typeface="Arial" panose="020B0604020202020204" pitchFamily="34" charset="0"/>
              </a:rPr>
              <a:t> dem </a:t>
            </a:r>
            <a:r>
              <a:rPr lang="en-US" err="1">
                <a:solidFill>
                  <a:srgbClr val="FFFFFF"/>
                </a:solidFill>
                <a:effectLst/>
                <a:latin typeface="Arial" panose="020B0604020202020204" pitchFamily="34" charset="0"/>
              </a:rPr>
              <a:t>duci</a:t>
            </a:r>
            <a:r>
              <a:rPr lang="en-US">
                <a:solidFill>
                  <a:srgbClr val="FFFFFF"/>
                </a:solidFill>
                <a:effectLst/>
                <a:latin typeface="Arial" panose="020B0604020202020204" pitchFamily="34" charset="0"/>
              </a:rPr>
              <a:t>.</a:t>
            </a:r>
            <a:endParaRPr lang="en-US">
              <a:solidFill>
                <a:srgbClr val="FFFFFF"/>
              </a:solidFill>
              <a:effectLst/>
              <a:latin typeface="Arial" panose="020B0604020202020204" pitchFamily="34" charset="0"/>
            </a:endParaRPr>
          </a:p>
          <a:p>
            <a:r>
              <a:rPr lang="en-US">
                <a:solidFill>
                  <a:srgbClr val="FFFFFF"/>
                </a:solidFill>
                <a:effectLst/>
                <a:latin typeface="Arial" panose="020B0604020202020204" pitchFamily="34" charset="0"/>
              </a:rPr>
              <a:t>Ovid </a:t>
            </a:r>
            <a:r>
              <a:rPr lang="en-US" err="1">
                <a:solidFill>
                  <a:srgbClr val="FFFFFF"/>
                </a:solidFill>
                <a:effectLst/>
                <a:latin typeface="Arial" panose="020B0604020202020204" pitchFamily="34" charset="0"/>
              </a:rPr>
              <a:t>eatia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dolent</a:t>
            </a:r>
            <a:r>
              <a:rPr lang="en-US">
                <a:solidFill>
                  <a:srgbClr val="FFFFFF"/>
                </a:solidFill>
                <a:effectLst/>
                <a:latin typeface="Arial" panose="020B0604020202020204" pitchFamily="34" charset="0"/>
              </a:rPr>
              <a:t> am </a:t>
            </a:r>
            <a:r>
              <a:rPr lang="en-US" err="1">
                <a:solidFill>
                  <a:srgbClr val="FFFFFF"/>
                </a:solidFill>
                <a:effectLst/>
                <a:latin typeface="Arial" panose="020B0604020202020204" pitchFamily="34" charset="0"/>
              </a:rPr>
              <a:t>assequiam</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eictotatures</a:t>
            </a:r>
            <a:r>
              <a:rPr lang="en-US">
                <a:solidFill>
                  <a:srgbClr val="FFFFFF"/>
                </a:solidFill>
                <a:effectLst/>
                <a:latin typeface="Arial" panose="020B0604020202020204" pitchFamily="34" charset="0"/>
              </a:rPr>
              <a:t> et </a:t>
            </a:r>
            <a:r>
              <a:rPr lang="en-US" err="1">
                <a:solidFill>
                  <a:srgbClr val="FFFFFF"/>
                </a:solidFill>
                <a:effectLst/>
                <a:latin typeface="Arial" panose="020B0604020202020204" pitchFamily="34" charset="0"/>
              </a:rPr>
              <a:t>officia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volo</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ium</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faccum</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facere</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nulparia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volupis</a:t>
            </a:r>
            <a:r>
              <a:rPr lang="en-US">
                <a:solidFill>
                  <a:srgbClr val="FFFFFF"/>
                </a:solidFill>
                <a:effectLst/>
                <a:latin typeface="Arial" panose="020B0604020202020204" pitchFamily="34" charset="0"/>
              </a:rPr>
              <a:t> res et alit </a:t>
            </a:r>
            <a:r>
              <a:rPr lang="en-US" err="1">
                <a:solidFill>
                  <a:srgbClr val="FFFFFF"/>
                </a:solidFill>
                <a:effectLst/>
                <a:latin typeface="Arial" panose="020B0604020202020204" pitchFamily="34" charset="0"/>
              </a:rPr>
              <a:t>quibus</a:t>
            </a:r>
            <a:r>
              <a:rPr lang="en-US">
                <a:solidFill>
                  <a:srgbClr val="FFFFFF"/>
                </a:solidFill>
                <a:effectLst/>
                <a:latin typeface="Arial" panose="020B0604020202020204" pitchFamily="34" charset="0"/>
              </a:rPr>
              <a:t> et </a:t>
            </a:r>
            <a:r>
              <a:rPr lang="en-US" err="1">
                <a:solidFill>
                  <a:srgbClr val="FFFFFF"/>
                </a:solidFill>
                <a:effectLst/>
                <a:latin typeface="Arial" panose="020B0604020202020204" pitchFamily="34" charset="0"/>
              </a:rPr>
              <a:t>quis</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volorum</a:t>
            </a:r>
            <a:r>
              <a:rPr lang="en-US">
                <a:solidFill>
                  <a:srgbClr val="FFFFFF"/>
                </a:solidFill>
                <a:effectLst/>
                <a:latin typeface="Arial" panose="020B0604020202020204" pitchFamily="34" charset="0"/>
              </a:rPr>
              <a:t> et, arum.</a:t>
            </a:r>
            <a:endParaRPr lang="en-US">
              <a:solidFill>
                <a:srgbClr val="FFFFFF"/>
              </a:solidFill>
              <a:effectLst/>
              <a:latin typeface="Arial" panose="020B0604020202020204" pitchFamily="34" charset="0"/>
            </a:endParaRPr>
          </a:p>
        </p:txBody>
      </p:sp>
      <p:sp>
        <p:nvSpPr>
          <p:cNvPr id="17" name="Slide Number Placeholder 2"/>
          <p:cNvSpPr>
            <a:spLocks noGrp="1"/>
          </p:cNvSpPr>
          <p:nvPr>
            <p:ph type="sldNum" sz="quarter" idx="10"/>
          </p:nvPr>
        </p:nvSpPr>
        <p:spPr>
          <a:xfrm>
            <a:off x="457200" y="4649123"/>
            <a:ext cx="2057400" cy="273844"/>
          </a:xfrm>
        </p:spPr>
        <p:txBody>
          <a:bodyPr/>
          <a:lstStyle/>
          <a:p>
            <a:fld id="{C51B5984-C094-0A42-BFB6-9F57449A1222}" type="slidenum">
              <a:rPr lang="en-US" smtClean="0"/>
            </a:fld>
            <a:endParaRPr lang="en-US"/>
          </a:p>
        </p:txBody>
      </p:sp>
      <p:sp>
        <p:nvSpPr>
          <p:cNvPr id="13" name="Slide Number Placeholder 5"/>
          <p:cNvSpPr txBox="1"/>
          <p:nvPr userDrawn="1"/>
        </p:nvSpPr>
        <p:spPr>
          <a:xfrm>
            <a:off x="4979894" y="244396"/>
            <a:ext cx="3800007" cy="156050"/>
          </a:xfrm>
          <a:prstGeom prst="rect">
            <a:avLst/>
          </a:prstGeom>
        </p:spPr>
        <p:txBody>
          <a:bodyPr vert="horz" lIns="91440" tIns="45720" rIns="91440" bIns="45720" rtlCol="0" anchor="ctr"/>
          <a:lstStyle>
            <a:defPPr>
              <a:defRPr lang="en-US"/>
            </a:defPPr>
            <a:lvl1pPr marL="0" algn="l" defTabSz="457200" rtl="0" eaLnBrk="1" latinLnBrk="0" hangingPunct="1">
              <a:defRPr sz="1000" kern="1200">
                <a:solidFill>
                  <a:srgbClr val="898989"/>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defRPr/>
            </a:pPr>
            <a:r>
              <a:rPr lang="en-US" sz="600" b="0" i="0" kern="1200">
                <a:solidFill>
                  <a:schemeClr val="bg1"/>
                </a:solidFill>
                <a:effectLst/>
                <a:latin typeface="Arial" panose="020B0604020202020204" pitchFamily="34" charset="0"/>
                <a:ea typeface="+mn-ea"/>
                <a:cs typeface="Arial" panose="020B0604020202020204" pitchFamily="34" charset="0"/>
              </a:rPr>
              <a:t>©</a:t>
            </a:r>
            <a:r>
              <a:rPr lang="en-US" sz="600" kern="1200">
                <a:solidFill>
                  <a:schemeClr val="bg1"/>
                </a:solidFill>
                <a:effectLst/>
                <a:latin typeface="Arial" panose="020B0604020202020204" pitchFamily="34" charset="0"/>
                <a:ea typeface="+mn-ea"/>
                <a:cs typeface="Arial" panose="020B0604020202020204" pitchFamily="34" charset="0"/>
              </a:rPr>
              <a:t> Altair Engineering, Inc. Proprietary and Confidential. All rights reserved.</a:t>
            </a:r>
            <a:endParaRPr lang="en-US" sz="600" kern="1200">
              <a:solidFill>
                <a:schemeClr val="bg1"/>
              </a:solidFill>
              <a:effectLst/>
              <a:latin typeface="Arial" panose="020B0604020202020204" pitchFamily="34" charset="0"/>
              <a:ea typeface="+mn-ea"/>
              <a:cs typeface="Arial" panose="020B0604020202020204" pitchFamily="34" charset="0"/>
            </a:endParaRPr>
          </a:p>
          <a:p>
            <a:pPr algn="r"/>
            <a:endParaRPr lang="en-US" sz="600">
              <a:solidFill>
                <a:schemeClr val="bg1"/>
              </a:solidFill>
            </a:endParaRPr>
          </a:p>
        </p:txBody>
      </p:sp>
      <p:grpSp>
        <p:nvGrpSpPr>
          <p:cNvPr id="35" name="Group 34"/>
          <p:cNvGrpSpPr/>
          <p:nvPr userDrawn="1"/>
        </p:nvGrpSpPr>
        <p:grpSpPr>
          <a:xfrm>
            <a:off x="7773406" y="4735114"/>
            <a:ext cx="913394" cy="187391"/>
            <a:chOff x="3587766" y="2914650"/>
            <a:chExt cx="5014294" cy="1028736"/>
          </a:xfrm>
        </p:grpSpPr>
        <p:sp>
          <p:nvSpPr>
            <p:cNvPr id="36" name="Freeform 35"/>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sz="1800"/>
            </a:p>
          </p:txBody>
        </p:sp>
        <p:sp>
          <p:nvSpPr>
            <p:cNvPr id="37" name="Freeform 36"/>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sz="1800"/>
            </a:p>
          </p:txBody>
        </p:sp>
        <p:sp>
          <p:nvSpPr>
            <p:cNvPr id="38" name="Freeform 37"/>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sz="1800"/>
            </a:p>
          </p:txBody>
        </p:sp>
        <p:sp>
          <p:nvSpPr>
            <p:cNvPr id="39" name="Freeform 38"/>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sz="1800"/>
            </a:p>
          </p:txBody>
        </p:sp>
        <p:sp>
          <p:nvSpPr>
            <p:cNvPr id="40" name="Freeform 39"/>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sz="1800"/>
            </a:p>
          </p:txBody>
        </p:sp>
        <p:sp>
          <p:nvSpPr>
            <p:cNvPr id="41" name="Freeform 40"/>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sz="1800"/>
            </a:p>
          </p:txBody>
        </p:sp>
        <p:sp>
          <p:nvSpPr>
            <p:cNvPr id="42" name="Freeform 41"/>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sz="1800"/>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Title/Content">
    <p:spTree>
      <p:nvGrpSpPr>
        <p:cNvPr id="1" name=""/>
        <p:cNvGrpSpPr/>
        <p:nvPr/>
      </p:nvGrpSpPr>
      <p:grpSpPr>
        <a:xfrm>
          <a:off x="0" y="0"/>
          <a:ext cx="0" cy="0"/>
          <a:chOff x="0" y="0"/>
          <a:chExt cx="0" cy="0"/>
        </a:xfrm>
      </p:grpSpPr>
      <p:sp>
        <p:nvSpPr>
          <p:cNvPr id="13" name="Title Placeholder 1"/>
          <p:cNvSpPr>
            <a:spLocks noGrp="1"/>
          </p:cNvSpPr>
          <p:nvPr>
            <p:ph type="title" hasCustomPrompt="1"/>
          </p:nvPr>
        </p:nvSpPr>
        <p:spPr>
          <a:xfrm>
            <a:off x="200024" y="408778"/>
            <a:ext cx="8651889" cy="333529"/>
          </a:xfrm>
          <a:prstGeom prst="rect">
            <a:avLst/>
          </a:prstGeom>
        </p:spPr>
        <p:txBody>
          <a:bodyPr vert="horz" lIns="91440" tIns="45720" rIns="91440" bIns="45720" rtlCol="0" anchor="ctr">
            <a:noAutofit/>
          </a:bodyPr>
          <a:lstStyle>
            <a:lvl1pPr>
              <a:defRPr cap="all" baseline="0"/>
            </a:lvl1pPr>
          </a:lstStyle>
          <a:p>
            <a:r>
              <a:rPr lang="en-US"/>
              <a:t>CLICK TO add title</a:t>
            </a:r>
            <a:endParaRPr lang="en-US"/>
          </a:p>
        </p:txBody>
      </p:sp>
      <p:sp>
        <p:nvSpPr>
          <p:cNvPr id="3" name="Text Placeholder 2"/>
          <p:cNvSpPr>
            <a:spLocks noGrp="1"/>
          </p:cNvSpPr>
          <p:nvPr>
            <p:ph type="body" sz="quarter" idx="10"/>
          </p:nvPr>
        </p:nvSpPr>
        <p:spPr>
          <a:xfrm>
            <a:off x="200025" y="939600"/>
            <a:ext cx="8651888" cy="3559578"/>
          </a:xfrm>
        </p:spPr>
        <p:txBody>
          <a:bodyPr/>
          <a:lstStyle>
            <a:lvl6pPr>
              <a:defRPr/>
            </a:lvl6pPr>
            <a:lvl7pPr>
              <a:defRPr/>
            </a:lvl7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9" name="Slide Number Placeholder 8"/>
          <p:cNvSpPr>
            <a:spLocks noGrp="1"/>
          </p:cNvSpPr>
          <p:nvPr>
            <p:ph type="sldNum" sz="quarter" idx="11"/>
          </p:nvPr>
        </p:nvSpPr>
        <p:spPr/>
        <p:txBody>
          <a:bodyPr/>
          <a:lstStyle/>
          <a:p>
            <a:fld id="{62BE45D2-24EC-483D-9D84-EF3B6D0F5C69}" type="slidenum">
              <a:rPr lang="de-DE" smtClean="0"/>
            </a:fld>
            <a:endParaRPr lang="de-DE"/>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Divider Slide_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3000" y="2327907"/>
            <a:ext cx="6858000" cy="487686"/>
          </a:xfrm>
          <a:prstGeom prst="rect">
            <a:avLst/>
          </a:prstGeom>
        </p:spPr>
        <p:txBody>
          <a:bodyPr anchor="ctr"/>
          <a:lstStyle>
            <a:lvl1pPr algn="ctr">
              <a:defRPr sz="2000" b="1" cap="all" baseline="0">
                <a:solidFill>
                  <a:schemeClr val="bg1"/>
                </a:solidFill>
                <a:latin typeface="Arial" panose="020B0604020202020204" pitchFamily="34" charset="0"/>
                <a:cs typeface="Arial" panose="020B0604020202020204" pitchFamily="34" charset="0"/>
              </a:defRPr>
            </a:lvl1pPr>
          </a:lstStyle>
          <a:p>
            <a:r>
              <a:rPr lang="en-US"/>
              <a:t>CLICK TO ADD DIVIDER TITLE</a:t>
            </a:r>
            <a:endParaRPr lang="en-US"/>
          </a:p>
        </p:txBody>
      </p:sp>
      <p:grpSp>
        <p:nvGrpSpPr>
          <p:cNvPr id="5" name="Group 4"/>
          <p:cNvGrpSpPr/>
          <p:nvPr userDrawn="1"/>
        </p:nvGrpSpPr>
        <p:grpSpPr>
          <a:xfrm>
            <a:off x="7773406" y="4735113"/>
            <a:ext cx="913394" cy="187391"/>
            <a:chOff x="3587766" y="2914650"/>
            <a:chExt cx="5014294" cy="1028736"/>
          </a:xfrm>
        </p:grpSpPr>
        <p:sp>
          <p:nvSpPr>
            <p:cNvPr id="7" name="Freeform 6"/>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a:p>
          </p:txBody>
        </p:sp>
        <p:sp>
          <p:nvSpPr>
            <p:cNvPr id="8" name="Freeform 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a:p>
          </p:txBody>
        </p:sp>
        <p:sp>
          <p:nvSpPr>
            <p:cNvPr id="9" name="Freeform 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10" name="Freeform 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11" name="Freeform 1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12" name="Freeform 1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13" name="Freeform 1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Divider Slide_Orang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3000" y="2327907"/>
            <a:ext cx="6858000" cy="487686"/>
          </a:xfrm>
          <a:prstGeom prst="rect">
            <a:avLst/>
          </a:prstGeom>
        </p:spPr>
        <p:txBody>
          <a:bodyPr anchor="ctr"/>
          <a:lstStyle>
            <a:lvl1pPr algn="ctr">
              <a:defRPr sz="2000" b="1" cap="all" baseline="0">
                <a:solidFill>
                  <a:schemeClr val="bg1"/>
                </a:solidFill>
                <a:latin typeface="Arial" panose="020B0604020202020204" pitchFamily="34" charset="0"/>
                <a:cs typeface="Arial" panose="020B0604020202020204" pitchFamily="34" charset="0"/>
              </a:defRPr>
            </a:lvl1pPr>
          </a:lstStyle>
          <a:p>
            <a:r>
              <a:rPr lang="en-US"/>
              <a:t>CLICK TO ADD DIVIDER TITLE</a:t>
            </a:r>
            <a:endParaRPr lang="en-US"/>
          </a:p>
        </p:txBody>
      </p:sp>
      <p:grpSp>
        <p:nvGrpSpPr>
          <p:cNvPr id="5" name="Group 4"/>
          <p:cNvGrpSpPr/>
          <p:nvPr userDrawn="1"/>
        </p:nvGrpSpPr>
        <p:grpSpPr>
          <a:xfrm>
            <a:off x="7773406" y="4735113"/>
            <a:ext cx="913394" cy="187391"/>
            <a:chOff x="3587766" y="2914650"/>
            <a:chExt cx="5014294" cy="1028736"/>
          </a:xfrm>
        </p:grpSpPr>
        <p:sp>
          <p:nvSpPr>
            <p:cNvPr id="7" name="Freeform 6"/>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a:p>
          </p:txBody>
        </p:sp>
        <p:sp>
          <p:nvSpPr>
            <p:cNvPr id="8" name="Freeform 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a:p>
          </p:txBody>
        </p:sp>
        <p:sp>
          <p:nvSpPr>
            <p:cNvPr id="9" name="Freeform 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10" name="Freeform 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11" name="Freeform 1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12" name="Freeform 1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13" name="Freeform 1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a:p>
        </p:txBody>
      </p:sp>
      <p:cxnSp>
        <p:nvCxnSpPr>
          <p:cNvPr id="6" name="Straight Connector 5"/>
          <p:cNvCxnSpPr/>
          <p:nvPr userDrawn="1"/>
        </p:nvCxnSpPr>
        <p:spPr>
          <a:xfrm>
            <a:off x="4169980"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5831511"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11"/>
          <p:cNvGrpSpPr/>
          <p:nvPr userDrawn="1"/>
        </p:nvGrpSpPr>
        <p:grpSpPr>
          <a:xfrm>
            <a:off x="7773406" y="4735113"/>
            <a:ext cx="913394" cy="187391"/>
            <a:chOff x="3587766" y="2914650"/>
            <a:chExt cx="5014294" cy="1028736"/>
          </a:xfrm>
        </p:grpSpPr>
        <p:sp>
          <p:nvSpPr>
            <p:cNvPr id="13" name="Freeform 12"/>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4" name="Freeform 13"/>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cxnSp>
        <p:nvCxnSpPr>
          <p:cNvPr id="21" name="Straight Connector 20"/>
          <p:cNvCxnSpPr/>
          <p:nvPr userDrawn="1"/>
        </p:nvCxnSpPr>
        <p:spPr>
          <a:xfrm>
            <a:off x="7493042"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1"/>
          </p:nvPr>
        </p:nvSpPr>
        <p:spPr>
          <a:xfrm>
            <a:off x="3909466" y="3276600"/>
            <a:ext cx="1373655"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2" name="Text Placeholder 6"/>
          <p:cNvSpPr>
            <a:spLocks noGrp="1"/>
          </p:cNvSpPr>
          <p:nvPr>
            <p:ph type="body" sz="quarter" idx="12"/>
          </p:nvPr>
        </p:nvSpPr>
        <p:spPr>
          <a:xfrm>
            <a:off x="5578248" y="3276600"/>
            <a:ext cx="1373656"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3" name="Text Placeholder 6"/>
          <p:cNvSpPr>
            <a:spLocks noGrp="1"/>
          </p:cNvSpPr>
          <p:nvPr>
            <p:ph type="body" sz="quarter" idx="13"/>
          </p:nvPr>
        </p:nvSpPr>
        <p:spPr>
          <a:xfrm>
            <a:off x="7239778" y="3276600"/>
            <a:ext cx="1373657"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4" name="Text Placeholder 6"/>
          <p:cNvSpPr>
            <a:spLocks noGrp="1"/>
          </p:cNvSpPr>
          <p:nvPr>
            <p:ph type="body" sz="quarter" idx="14"/>
          </p:nvPr>
        </p:nvSpPr>
        <p:spPr>
          <a:xfrm>
            <a:off x="4031167"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5" name="Text Placeholder 6"/>
          <p:cNvSpPr>
            <a:spLocks noGrp="1"/>
          </p:cNvSpPr>
          <p:nvPr>
            <p:ph type="body" sz="quarter" idx="15"/>
          </p:nvPr>
        </p:nvSpPr>
        <p:spPr>
          <a:xfrm>
            <a:off x="4031167"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6" name="Text Placeholder 6"/>
          <p:cNvSpPr>
            <a:spLocks noGrp="1"/>
          </p:cNvSpPr>
          <p:nvPr>
            <p:ph type="body" sz="quarter" idx="16"/>
          </p:nvPr>
        </p:nvSpPr>
        <p:spPr>
          <a:xfrm>
            <a:off x="5682167"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7" name="Text Placeholder 6"/>
          <p:cNvSpPr>
            <a:spLocks noGrp="1"/>
          </p:cNvSpPr>
          <p:nvPr>
            <p:ph type="body" sz="quarter" idx="17"/>
          </p:nvPr>
        </p:nvSpPr>
        <p:spPr>
          <a:xfrm>
            <a:off x="5682167"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8" name="Text Placeholder 6"/>
          <p:cNvSpPr>
            <a:spLocks noGrp="1"/>
          </p:cNvSpPr>
          <p:nvPr>
            <p:ph type="body" sz="quarter" idx="18"/>
          </p:nvPr>
        </p:nvSpPr>
        <p:spPr>
          <a:xfrm>
            <a:off x="7358567"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29" name="Text Placeholder 6"/>
          <p:cNvSpPr>
            <a:spLocks noGrp="1"/>
          </p:cNvSpPr>
          <p:nvPr>
            <p:ph type="body" sz="quarter" idx="19"/>
          </p:nvPr>
        </p:nvSpPr>
        <p:spPr>
          <a:xfrm>
            <a:off x="7358567"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cxnSp>
        <p:nvCxnSpPr>
          <p:cNvPr id="31" name="Straight Connector 30"/>
          <p:cNvCxnSpPr/>
          <p:nvPr userDrawn="1"/>
        </p:nvCxnSpPr>
        <p:spPr>
          <a:xfrm>
            <a:off x="2512795"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6"/>
          <p:cNvSpPr>
            <a:spLocks noGrp="1"/>
          </p:cNvSpPr>
          <p:nvPr>
            <p:ph type="body" sz="quarter" idx="20"/>
          </p:nvPr>
        </p:nvSpPr>
        <p:spPr>
          <a:xfrm>
            <a:off x="2257507" y="3276600"/>
            <a:ext cx="1373654"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3" name="Text Placeholder 6"/>
          <p:cNvSpPr>
            <a:spLocks noGrp="1"/>
          </p:cNvSpPr>
          <p:nvPr>
            <p:ph type="body" sz="quarter" idx="21"/>
          </p:nvPr>
        </p:nvSpPr>
        <p:spPr>
          <a:xfrm>
            <a:off x="2373982"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4" name="Text Placeholder 6"/>
          <p:cNvSpPr>
            <a:spLocks noGrp="1"/>
          </p:cNvSpPr>
          <p:nvPr>
            <p:ph type="body" sz="quarter" idx="22"/>
          </p:nvPr>
        </p:nvSpPr>
        <p:spPr>
          <a:xfrm>
            <a:off x="2373982"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cxnSp>
        <p:nvCxnSpPr>
          <p:cNvPr id="36" name="Straight Connector 35"/>
          <p:cNvCxnSpPr/>
          <p:nvPr userDrawn="1"/>
        </p:nvCxnSpPr>
        <p:spPr>
          <a:xfrm>
            <a:off x="857313" y="3185934"/>
            <a:ext cx="867131" cy="0"/>
          </a:xfrm>
          <a:prstGeom prst="line">
            <a:avLst/>
          </a:prstGeom>
          <a:ln w="9525">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7" name="Text Placeholder 6"/>
          <p:cNvSpPr>
            <a:spLocks noGrp="1"/>
          </p:cNvSpPr>
          <p:nvPr>
            <p:ph type="body" sz="quarter" idx="23"/>
          </p:nvPr>
        </p:nvSpPr>
        <p:spPr>
          <a:xfrm>
            <a:off x="593336" y="3276600"/>
            <a:ext cx="1371952" cy="1066800"/>
          </a:xfrm>
        </p:spPr>
        <p:txBody>
          <a:bodyPr/>
          <a:lstStyle>
            <a:lvl1pPr marL="0" indent="0" algn="ctr">
              <a:buNone/>
              <a:defRPr sz="800"/>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8" name="Text Placeholder 6"/>
          <p:cNvSpPr>
            <a:spLocks noGrp="1"/>
          </p:cNvSpPr>
          <p:nvPr>
            <p:ph type="body" sz="quarter" idx="24"/>
          </p:nvPr>
        </p:nvSpPr>
        <p:spPr>
          <a:xfrm>
            <a:off x="718500" y="2724345"/>
            <a:ext cx="1141243" cy="192232"/>
          </a:xfrm>
        </p:spPr>
        <p:txBody>
          <a:bodyPr/>
          <a:lstStyle>
            <a:lvl1pPr marL="0" indent="0" algn="ctr">
              <a:buNone/>
              <a:defRPr sz="1000" b="1">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39" name="Text Placeholder 6"/>
          <p:cNvSpPr>
            <a:spLocks noGrp="1"/>
          </p:cNvSpPr>
          <p:nvPr>
            <p:ph type="body" sz="quarter" idx="25"/>
          </p:nvPr>
        </p:nvSpPr>
        <p:spPr>
          <a:xfrm>
            <a:off x="718500" y="2927545"/>
            <a:ext cx="1141243" cy="192232"/>
          </a:xfrm>
        </p:spPr>
        <p:txBody>
          <a:bodyPr/>
          <a:lstStyle>
            <a:lvl1pPr marL="0" indent="0" algn="ctr">
              <a:buNone/>
              <a:defRPr sz="800" b="0">
                <a:solidFill>
                  <a:srgbClr val="005776"/>
                </a:solidFill>
              </a:defRPr>
            </a:lvl1pPr>
            <a:lvl2pPr marL="342900" indent="0">
              <a:buNone/>
              <a:defRPr sz="1000"/>
            </a:lvl2pPr>
            <a:lvl3pPr marL="228600" indent="0">
              <a:buNone/>
              <a:defRPr sz="1000"/>
            </a:lvl3pPr>
            <a:lvl4pPr marL="457200" indent="0">
              <a:buNone/>
              <a:defRPr sz="1000"/>
            </a:lvl4pPr>
            <a:lvl5pPr marL="685800" indent="0">
              <a:buNone/>
              <a:defRPr sz="1000"/>
            </a:lvl5pPr>
          </a:lstStyle>
          <a:p>
            <a:pPr lvl="0"/>
            <a:r>
              <a:rPr lang="en-US"/>
              <a:t>Click to edit Master text styles</a:t>
            </a:r>
            <a:endParaRPr lang="en-US"/>
          </a:p>
        </p:txBody>
      </p:sp>
      <p:sp>
        <p:nvSpPr>
          <p:cNvPr id="5" name="Graphic 29"/>
          <p:cNvSpPr/>
          <p:nvPr/>
        </p:nvSpPr>
        <p:spPr>
          <a:xfrm>
            <a:off x="2375739"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9" name="Graphic 3"/>
          <p:cNvSpPr/>
          <p:nvPr/>
        </p:nvSpPr>
        <p:spPr>
          <a:xfrm>
            <a:off x="4032924"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11" name="Graphic 7"/>
          <p:cNvSpPr/>
          <p:nvPr/>
        </p:nvSpPr>
        <p:spPr>
          <a:xfrm>
            <a:off x="5694455"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40" name="Graphic 19"/>
          <p:cNvSpPr/>
          <p:nvPr/>
        </p:nvSpPr>
        <p:spPr>
          <a:xfrm>
            <a:off x="7355986"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41" name="Graphic 34"/>
          <p:cNvSpPr/>
          <p:nvPr/>
        </p:nvSpPr>
        <p:spPr>
          <a:xfrm>
            <a:off x="720257" y="1473582"/>
            <a:ext cx="1141243" cy="1141243"/>
          </a:xfrm>
          <a:custGeom>
            <a:avLst/>
            <a:gdLst>
              <a:gd name="connsiteX0" fmla="*/ 1141243 w 1141243"/>
              <a:gd name="connsiteY0" fmla="*/ 570622 h 1141243"/>
              <a:gd name="connsiteX1" fmla="*/ 570622 w 1141243"/>
              <a:gd name="connsiteY1" fmla="*/ 1141243 h 1141243"/>
              <a:gd name="connsiteX2" fmla="*/ 0 w 1141243"/>
              <a:gd name="connsiteY2" fmla="*/ 570622 h 1141243"/>
              <a:gd name="connsiteX3" fmla="*/ 570622 w 1141243"/>
              <a:gd name="connsiteY3" fmla="*/ 0 h 1141243"/>
              <a:gd name="connsiteX4" fmla="*/ 1141243 w 1141243"/>
              <a:gd name="connsiteY4" fmla="*/ 570622 h 1141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243" h="1141243">
                <a:moveTo>
                  <a:pt x="1141243" y="570622"/>
                </a:moveTo>
                <a:cubicBezTo>
                  <a:pt x="1141243" y="885767"/>
                  <a:pt x="885767" y="1141243"/>
                  <a:pt x="570622" y="1141243"/>
                </a:cubicBezTo>
                <a:cubicBezTo>
                  <a:pt x="255476" y="1141243"/>
                  <a:pt x="0" y="885767"/>
                  <a:pt x="0" y="570622"/>
                </a:cubicBezTo>
                <a:cubicBezTo>
                  <a:pt x="0" y="255476"/>
                  <a:pt x="255476" y="0"/>
                  <a:pt x="570622" y="0"/>
                </a:cubicBezTo>
                <a:cubicBezTo>
                  <a:pt x="885767" y="0"/>
                  <a:pt x="1141243" y="255476"/>
                  <a:pt x="1141243" y="570622"/>
                </a:cubicBezTo>
                <a:close/>
              </a:path>
            </a:pathLst>
          </a:custGeom>
          <a:noFill/>
          <a:ln w="12700" cap="flat">
            <a:solidFill>
              <a:schemeClr val="bg2"/>
            </a:solidFill>
            <a:prstDash val="solid"/>
            <a:miter/>
          </a:ln>
        </p:spPr>
        <p:txBody>
          <a:bodyPr rtlCol="0" anchor="ctr"/>
          <a:lstStyle/>
          <a:p>
            <a:endParaRPr lang="en-US"/>
          </a:p>
        </p:txBody>
      </p:sp>
      <p:sp>
        <p:nvSpPr>
          <p:cNvPr id="42" name="Text Placeholder 22"/>
          <p:cNvSpPr>
            <a:spLocks noGrp="1"/>
          </p:cNvSpPr>
          <p:nvPr>
            <p:ph type="body" sz="quarter" idx="26" hasCustomPrompt="1"/>
          </p:nvPr>
        </p:nvSpPr>
        <p:spPr>
          <a:xfrm>
            <a:off x="932444" y="1890968"/>
            <a:ext cx="693737" cy="334993"/>
          </a:xfrm>
        </p:spPr>
        <p:txBody>
          <a:bodyPr/>
          <a:lstStyle>
            <a:lvl1pPr marL="0" indent="0" algn="ctr">
              <a:buNone/>
              <a:defRPr sz="1800" b="0">
                <a:solidFill>
                  <a:srgbClr val="005776"/>
                </a:solidFill>
              </a:defRPr>
            </a:lvl1pPr>
          </a:lstStyle>
          <a:p>
            <a:pPr lvl="0"/>
            <a:r>
              <a:rPr lang="en-US"/>
              <a:t>01</a:t>
            </a:r>
            <a:endParaRPr lang="en-US"/>
          </a:p>
        </p:txBody>
      </p:sp>
      <p:sp>
        <p:nvSpPr>
          <p:cNvPr id="43" name="Text Placeholder 22"/>
          <p:cNvSpPr>
            <a:spLocks noGrp="1"/>
          </p:cNvSpPr>
          <p:nvPr>
            <p:ph type="body" sz="quarter" idx="27" hasCustomPrompt="1"/>
          </p:nvPr>
        </p:nvSpPr>
        <p:spPr>
          <a:xfrm>
            <a:off x="2597466" y="1890968"/>
            <a:ext cx="693737" cy="334993"/>
          </a:xfrm>
        </p:spPr>
        <p:txBody>
          <a:bodyPr/>
          <a:lstStyle>
            <a:lvl1pPr marL="0" indent="0" algn="ctr">
              <a:buNone/>
              <a:defRPr sz="1800" b="0">
                <a:solidFill>
                  <a:srgbClr val="005776"/>
                </a:solidFill>
              </a:defRPr>
            </a:lvl1pPr>
          </a:lstStyle>
          <a:p>
            <a:pPr lvl="0"/>
            <a:r>
              <a:rPr lang="en-US"/>
              <a:t>02</a:t>
            </a:r>
            <a:endParaRPr lang="en-US"/>
          </a:p>
        </p:txBody>
      </p:sp>
      <p:sp>
        <p:nvSpPr>
          <p:cNvPr id="44" name="Text Placeholder 22"/>
          <p:cNvSpPr>
            <a:spLocks noGrp="1"/>
          </p:cNvSpPr>
          <p:nvPr>
            <p:ph type="body" sz="quarter" idx="28" hasCustomPrompt="1"/>
          </p:nvPr>
        </p:nvSpPr>
        <p:spPr>
          <a:xfrm>
            <a:off x="4262488" y="1890968"/>
            <a:ext cx="693737" cy="334993"/>
          </a:xfrm>
        </p:spPr>
        <p:txBody>
          <a:bodyPr/>
          <a:lstStyle>
            <a:lvl1pPr marL="0" indent="0" algn="ctr">
              <a:buNone/>
              <a:defRPr sz="1800" b="0">
                <a:solidFill>
                  <a:srgbClr val="005776"/>
                </a:solidFill>
              </a:defRPr>
            </a:lvl1pPr>
          </a:lstStyle>
          <a:p>
            <a:pPr lvl="0"/>
            <a:r>
              <a:rPr lang="en-US"/>
              <a:t>03</a:t>
            </a:r>
            <a:endParaRPr lang="en-US"/>
          </a:p>
        </p:txBody>
      </p:sp>
      <p:sp>
        <p:nvSpPr>
          <p:cNvPr id="45" name="Text Placeholder 22"/>
          <p:cNvSpPr>
            <a:spLocks noGrp="1"/>
          </p:cNvSpPr>
          <p:nvPr>
            <p:ph type="body" sz="quarter" idx="29" hasCustomPrompt="1"/>
          </p:nvPr>
        </p:nvSpPr>
        <p:spPr>
          <a:xfrm>
            <a:off x="5927511" y="1890968"/>
            <a:ext cx="693737" cy="334993"/>
          </a:xfrm>
        </p:spPr>
        <p:txBody>
          <a:bodyPr/>
          <a:lstStyle>
            <a:lvl1pPr marL="0" indent="0" algn="ctr">
              <a:buNone/>
              <a:defRPr sz="1800" b="0">
                <a:solidFill>
                  <a:srgbClr val="005776"/>
                </a:solidFill>
              </a:defRPr>
            </a:lvl1pPr>
          </a:lstStyle>
          <a:p>
            <a:pPr lvl="0"/>
            <a:r>
              <a:rPr lang="en-US"/>
              <a:t>04</a:t>
            </a:r>
            <a:endParaRPr lang="en-US"/>
          </a:p>
        </p:txBody>
      </p:sp>
      <p:sp>
        <p:nvSpPr>
          <p:cNvPr id="46" name="Text Placeholder 22"/>
          <p:cNvSpPr>
            <a:spLocks noGrp="1"/>
          </p:cNvSpPr>
          <p:nvPr>
            <p:ph type="body" sz="quarter" idx="30" hasCustomPrompt="1"/>
          </p:nvPr>
        </p:nvSpPr>
        <p:spPr>
          <a:xfrm>
            <a:off x="7598655" y="1890968"/>
            <a:ext cx="693737" cy="334993"/>
          </a:xfrm>
        </p:spPr>
        <p:txBody>
          <a:bodyPr/>
          <a:lstStyle>
            <a:lvl1pPr marL="0" indent="0" algn="ctr">
              <a:buNone/>
              <a:defRPr sz="1800" b="0">
                <a:solidFill>
                  <a:srgbClr val="005776"/>
                </a:solidFill>
              </a:defRPr>
            </a:lvl1pPr>
          </a:lstStyle>
          <a:p>
            <a:pPr lvl="0"/>
            <a:r>
              <a:rPr lang="en-US"/>
              <a:t>05</a:t>
            </a: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dirty="0"/>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dirty="0"/>
          </a:p>
        </p:txBody>
      </p:sp>
      <p:grpSp>
        <p:nvGrpSpPr>
          <p:cNvPr id="10" name="Group 9"/>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3" name="Freeform 12"/>
            <p:cNvSpPr/>
            <p:nvPr/>
          </p:nvSpPr>
          <p:spPr>
            <a:xfrm>
              <a:off x="5056908" y="3086101"/>
              <a:ext cx="718113"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dirty="0"/>
            </a:p>
          </p:txBody>
        </p:sp>
        <p:sp>
          <p:nvSpPr>
            <p:cNvPr id="15" name="Freeform 14"/>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
        <p:nvSpPr>
          <p:cNvPr id="20" name="Text Placeholder 4"/>
          <p:cNvSpPr>
            <a:spLocks noGrp="1"/>
          </p:cNvSpPr>
          <p:nvPr>
            <p:ph type="body" sz="quarter" idx="16" hasCustomPrompt="1"/>
          </p:nvPr>
        </p:nvSpPr>
        <p:spPr>
          <a:xfrm>
            <a:off x="457200" y="1021976"/>
            <a:ext cx="4031788" cy="3393851"/>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21" name="Text Placeholder 4"/>
          <p:cNvSpPr>
            <a:spLocks noGrp="1"/>
          </p:cNvSpPr>
          <p:nvPr>
            <p:ph type="body" sz="quarter" idx="15" hasCustomPrompt="1"/>
          </p:nvPr>
        </p:nvSpPr>
        <p:spPr>
          <a:xfrm>
            <a:off x="4641156" y="1021976"/>
            <a:ext cx="4031788" cy="3393851"/>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7" name="Text Placeholder 4"/>
          <p:cNvSpPr>
            <a:spLocks noGrp="1"/>
          </p:cNvSpPr>
          <p:nvPr>
            <p:ph type="body" sz="quarter" idx="11"/>
          </p:nvPr>
        </p:nvSpPr>
        <p:spPr>
          <a:xfrm>
            <a:off x="457200" y="975278"/>
            <a:ext cx="8201025" cy="3445524"/>
          </a:xfrm>
          <a:prstGeom prst="rect">
            <a:avLst/>
          </a:prstGeom>
        </p:spPr>
        <p:txBody>
          <a:bodyPr/>
          <a:lstStyle>
            <a:lvl1pPr marL="285750" indent="-285750" algn="l">
              <a:lnSpc>
                <a:spcPct val="100000"/>
              </a:lnSpc>
              <a:spcAft>
                <a:spcPts val="900"/>
              </a:spcAft>
              <a:buClr>
                <a:schemeClr val="bg2"/>
              </a:buClr>
              <a:buSzPct val="100000"/>
              <a:buFont typeface="Arial" panose="020B0604020202020204" pitchFamily="34" charset="0"/>
              <a:buChar char="•"/>
              <a:defRPr/>
            </a:lvl1pPr>
            <a:lvl2pPr marL="457200" indent="-228600">
              <a:lnSpc>
                <a:spcPct val="100000"/>
              </a:lnSpc>
              <a:spcAft>
                <a:spcPts val="900"/>
              </a:spcAft>
              <a:buClr>
                <a:schemeClr val="bg2"/>
              </a:buClr>
              <a:buSzPct val="100000"/>
              <a:buFont typeface="Arial" panose="020B0604020202020204" pitchFamily="34" charset="0"/>
              <a:buChar char="•"/>
              <a:defRPr/>
            </a:lvl2pPr>
            <a:lvl3pPr marL="685800" indent="-228600">
              <a:lnSpc>
                <a:spcPct val="100000"/>
              </a:lnSpc>
              <a:spcAft>
                <a:spcPts val="900"/>
              </a:spcAft>
              <a:buClr>
                <a:schemeClr val="bg2"/>
              </a:buClr>
              <a:buSzPct val="100000"/>
              <a:buFont typeface="Arial" panose="020B0604020202020204" pitchFamily="34" charset="0"/>
              <a:buChar char="•"/>
              <a:defRPr/>
            </a:lvl3pPr>
            <a:lvl4pPr marL="914400" indent="-228600">
              <a:lnSpc>
                <a:spcPct val="100000"/>
              </a:lnSpc>
              <a:spcAft>
                <a:spcPts val="900"/>
              </a:spcAft>
              <a:buClr>
                <a:schemeClr val="bg2"/>
              </a:buClr>
              <a:buSzPct val="100000"/>
              <a:buFont typeface="Arial" panose="020B0604020202020204" pitchFamily="34" charset="0"/>
              <a:buChar char="•"/>
              <a:defRPr/>
            </a:lvl4pPr>
            <a:lvl5pPr marL="1143000" indent="-228600">
              <a:lnSpc>
                <a:spcPct val="100000"/>
              </a:lnSpc>
              <a:spcAft>
                <a:spcPts val="900"/>
              </a:spcAft>
              <a:buClr>
                <a:schemeClr val="bg2"/>
              </a:buClr>
              <a:buSzPct val="100000"/>
              <a:buFont typeface="Arial" panose="020B0604020202020204" pitchFamily="34" charset="0"/>
              <a:buChar char="•"/>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10" name="Group 9"/>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2" name="Freeform 11"/>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2 Column + Subtitle">
    <p:spTree>
      <p:nvGrpSpPr>
        <p:cNvPr id="1" name=""/>
        <p:cNvGrpSpPr/>
        <p:nvPr/>
      </p:nvGrpSpPr>
      <p:grpSpPr>
        <a:xfrm>
          <a:off x="0" y="0"/>
          <a:ext cx="0" cy="0"/>
          <a:chOff x="0" y="0"/>
          <a:chExt cx="0" cy="0"/>
        </a:xfrm>
      </p:grpSpPr>
      <p:sp>
        <p:nvSpPr>
          <p:cNvPr id="2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23" name="Text Placeholder 5"/>
          <p:cNvSpPr>
            <a:spLocks noGrp="1"/>
          </p:cNvSpPr>
          <p:nvPr>
            <p:ph type="body" sz="quarter" idx="14"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a:t>Click to Add Subtitle</a:t>
            </a:r>
            <a:endParaRPr lang="en-US"/>
          </a:p>
        </p:txBody>
      </p:sp>
      <p:sp>
        <p:nvSpPr>
          <p:cNvPr id="27" name="Text Placeholder 4"/>
          <p:cNvSpPr>
            <a:spLocks noGrp="1"/>
          </p:cNvSpPr>
          <p:nvPr>
            <p:ph type="body" sz="quarter" idx="16" hasCustomPrompt="1"/>
          </p:nvPr>
        </p:nvSpPr>
        <p:spPr>
          <a:xfrm>
            <a:off x="457200" y="1235899"/>
            <a:ext cx="4031788"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a:t>Click to edit Master text styles </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26" name="Text Placeholder 4"/>
          <p:cNvSpPr>
            <a:spLocks noGrp="1"/>
          </p:cNvSpPr>
          <p:nvPr>
            <p:ph type="body" sz="quarter" idx="15" hasCustomPrompt="1"/>
          </p:nvPr>
        </p:nvSpPr>
        <p:spPr>
          <a:xfrm>
            <a:off x="4641156" y="1235899"/>
            <a:ext cx="4031788"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a:t>Click to edit Master text styles </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13" name="Group 12"/>
          <p:cNvGrpSpPr/>
          <p:nvPr userDrawn="1"/>
        </p:nvGrpSpPr>
        <p:grpSpPr>
          <a:xfrm>
            <a:off x="7773406" y="4735113"/>
            <a:ext cx="913394" cy="187391"/>
            <a:chOff x="3587766" y="2914650"/>
            <a:chExt cx="5014294" cy="1028736"/>
          </a:xfrm>
        </p:grpSpPr>
        <p:sp>
          <p:nvSpPr>
            <p:cNvPr id="15" name="Freeform 1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6" name="Freeform 15"/>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9" name="Freeform 18"/>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0" name="Freeform 19"/>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1" name="Freeform 20"/>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grpSp>
        <p:nvGrpSpPr>
          <p:cNvPr id="24" name="Group 23"/>
          <p:cNvGrpSpPr/>
          <p:nvPr userDrawn="1"/>
        </p:nvGrpSpPr>
        <p:grpSpPr>
          <a:xfrm>
            <a:off x="7773406" y="4735113"/>
            <a:ext cx="913394" cy="187391"/>
            <a:chOff x="3587766" y="2914650"/>
            <a:chExt cx="5014294" cy="1028736"/>
          </a:xfrm>
        </p:grpSpPr>
        <p:sp>
          <p:nvSpPr>
            <p:cNvPr id="25" name="Freeform 2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26" name="Freeform 25"/>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7" name="Freeform 26"/>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8" name="Freeform 27"/>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9" name="Freeform 28"/>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30" name="Freeform 29"/>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31" name="Freeform 30"/>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Title_a_Sub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7" name="Content Placeholder 6"/>
          <p:cNvSpPr>
            <a:spLocks noGrp="1"/>
          </p:cNvSpPr>
          <p:nvPr>
            <p:ph sz="quarter" idx="11" hasCustomPrompt="1"/>
          </p:nvPr>
        </p:nvSpPr>
        <p:spPr>
          <a:xfrm>
            <a:off x="457200" y="772826"/>
            <a:ext cx="4416533" cy="234964"/>
          </a:xfrm>
          <a:prstGeom prst="rect">
            <a:avLst/>
          </a:prstGeom>
        </p:spPr>
        <p:txBody>
          <a:bodyPr/>
          <a:lstStyle>
            <a:lvl1pPr marL="0" indent="0">
              <a:buNone/>
              <a:defRPr>
                <a:solidFill>
                  <a:srgbClr val="FF0000"/>
                </a:solidFill>
              </a:defRPr>
            </a:lvl1pPr>
          </a:lstStyle>
          <a:p>
            <a:pPr lvl="0"/>
            <a:r>
              <a:rPr lang="en-US"/>
              <a:t>Click to Add Subtitle</a:t>
            </a:r>
            <a:endParaRPr lang="en-US"/>
          </a:p>
        </p:txBody>
      </p:sp>
      <p:grpSp>
        <p:nvGrpSpPr>
          <p:cNvPr id="10" name="Group 9"/>
          <p:cNvGrpSpPr/>
          <p:nvPr userDrawn="1"/>
        </p:nvGrpSpPr>
        <p:grpSpPr>
          <a:xfrm>
            <a:off x="7773406" y="4735113"/>
            <a:ext cx="913394" cy="187391"/>
            <a:chOff x="3587766" y="2914654"/>
            <a:chExt cx="5014294" cy="1028738"/>
          </a:xfrm>
        </p:grpSpPr>
        <p:sp>
          <p:nvSpPr>
            <p:cNvPr id="11" name="Freeform 10"/>
            <p:cNvSpPr/>
            <p:nvPr/>
          </p:nvSpPr>
          <p:spPr>
            <a:xfrm>
              <a:off x="3587766" y="2914654"/>
              <a:ext cx="1172608" cy="1028738"/>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3" name="Freeform 1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Title + Subtitle + Body">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p:spPr>
        <p:txBody>
          <a:bodyPr/>
          <a:lstStyle/>
          <a:p>
            <a:r>
              <a:rPr lang="en-US"/>
              <a:t>Click to edit Master title style</a:t>
            </a:r>
            <a:endParaRPr lang="en-US"/>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sp>
        <p:nvSpPr>
          <p:cNvPr id="10" name="Content Placeholder 6"/>
          <p:cNvSpPr>
            <a:spLocks noGrp="1"/>
          </p:cNvSpPr>
          <p:nvPr>
            <p:ph sz="quarter" idx="11" hasCustomPrompt="1"/>
          </p:nvPr>
        </p:nvSpPr>
        <p:spPr>
          <a:xfrm>
            <a:off x="457200" y="772826"/>
            <a:ext cx="4416533" cy="234964"/>
          </a:xfrm>
          <a:prstGeom prst="rect">
            <a:avLst/>
          </a:prstGeom>
        </p:spPr>
        <p:txBody>
          <a:bodyPr/>
          <a:lstStyle>
            <a:lvl1pPr marL="0" indent="0">
              <a:buNone/>
              <a:defRPr>
                <a:solidFill>
                  <a:srgbClr val="FA4616"/>
                </a:solidFill>
              </a:defRPr>
            </a:lvl1pPr>
          </a:lstStyle>
          <a:p>
            <a:pPr lvl="0"/>
            <a:r>
              <a:rPr lang="en-US"/>
              <a:t>Click to Add Subtitle</a:t>
            </a:r>
            <a:endParaRPr lang="en-US"/>
          </a:p>
        </p:txBody>
      </p:sp>
      <p:sp>
        <p:nvSpPr>
          <p:cNvPr id="7" name="Text Placeholder 10"/>
          <p:cNvSpPr>
            <a:spLocks noGrp="1"/>
          </p:cNvSpPr>
          <p:nvPr>
            <p:ph type="body" sz="quarter" idx="12"/>
          </p:nvPr>
        </p:nvSpPr>
        <p:spPr>
          <a:xfrm>
            <a:off x="457200" y="1237397"/>
            <a:ext cx="8215744" cy="3132295"/>
          </a:xfrm>
        </p:spPr>
        <p:txBody>
          <a:bodyPr/>
          <a:lstStyle>
            <a:lvl1pPr marL="0" indent="0">
              <a:buNone/>
              <a:defRPr/>
            </a:lvl1pPr>
          </a:lstStyle>
          <a:p>
            <a:pPr lvl="0"/>
            <a:r>
              <a:rPr lang="en-US"/>
              <a:t>Click to edit Master text styles</a:t>
            </a:r>
            <a:endParaRPr lang="en-US"/>
          </a:p>
        </p:txBody>
      </p:sp>
      <p:grpSp>
        <p:nvGrpSpPr>
          <p:cNvPr id="11" name="Group 10"/>
          <p:cNvGrpSpPr/>
          <p:nvPr userDrawn="1"/>
        </p:nvGrpSpPr>
        <p:grpSpPr>
          <a:xfrm>
            <a:off x="7773406" y="4735113"/>
            <a:ext cx="913394" cy="187391"/>
            <a:chOff x="3587766" y="2914650"/>
            <a:chExt cx="5014294" cy="1028736"/>
          </a:xfrm>
        </p:grpSpPr>
        <p:sp>
          <p:nvSpPr>
            <p:cNvPr id="12" name="Freeform 11"/>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3" name="Freeform 12"/>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5" name="Text Placeholder 4"/>
          <p:cNvSpPr>
            <a:spLocks noGrp="1"/>
          </p:cNvSpPr>
          <p:nvPr>
            <p:ph type="body" sz="quarter" idx="11" hasCustomPrompt="1"/>
          </p:nvPr>
        </p:nvSpPr>
        <p:spPr>
          <a:xfrm>
            <a:off x="457200" y="987552"/>
            <a:ext cx="2721662" cy="342067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a:t>Click to edit Master text styles </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Text Placeholder 4"/>
          <p:cNvSpPr>
            <a:spLocks noGrp="1"/>
          </p:cNvSpPr>
          <p:nvPr>
            <p:ph type="body" sz="quarter" idx="12" hasCustomPrompt="1"/>
          </p:nvPr>
        </p:nvSpPr>
        <p:spPr>
          <a:xfrm>
            <a:off x="3272480" y="987552"/>
            <a:ext cx="2721662" cy="342067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a:t>Click to edit Master text styles </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Text Placeholder 4"/>
          <p:cNvSpPr>
            <a:spLocks noGrp="1"/>
          </p:cNvSpPr>
          <p:nvPr>
            <p:ph type="body" sz="quarter" idx="13" hasCustomPrompt="1"/>
          </p:nvPr>
        </p:nvSpPr>
        <p:spPr>
          <a:xfrm>
            <a:off x="5950850" y="987552"/>
            <a:ext cx="2721662" cy="3420675"/>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a:t>Click to edit Master text styles </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a:p>
        </p:txBody>
      </p:sp>
      <p:grpSp>
        <p:nvGrpSpPr>
          <p:cNvPr id="10" name="Group 9"/>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2" name="Freeform 11"/>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1_Blue Product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userDrawn="1">
            <p:ph type="title"/>
          </p:nvPr>
        </p:nvSpPr>
        <p:spPr>
          <a:xfrm>
            <a:off x="457200" y="457200"/>
            <a:ext cx="7886700" cy="392715"/>
          </a:xfrm>
          <a:prstGeom prst="rect">
            <a:avLst/>
          </a:prstGeom>
        </p:spPr>
        <p:txBody>
          <a:bodyPr/>
          <a:lstStyle>
            <a:lvl1pPr>
              <a:defRPr>
                <a:solidFill>
                  <a:schemeClr val="bg1"/>
                </a:solidFill>
              </a:defRPr>
            </a:lvl1pPr>
          </a:lstStyle>
          <a:p>
            <a:endParaRPr lang="en-US"/>
          </a:p>
        </p:txBody>
      </p:sp>
      <p:sp>
        <p:nvSpPr>
          <p:cNvPr id="11" name="Text Placeholder 10"/>
          <p:cNvSpPr>
            <a:spLocks noGrp="1"/>
          </p:cNvSpPr>
          <p:nvPr userDrawn="1">
            <p:ph type="body" sz="quarter" idx="13" hasCustomPrompt="1"/>
          </p:nvPr>
        </p:nvSpPr>
        <p:spPr>
          <a:xfrm>
            <a:off x="471055" y="1242875"/>
            <a:ext cx="4145369" cy="2782587"/>
          </a:xfrm>
          <a:prstGeom prst="rect">
            <a:avLst/>
          </a:prstGeom>
        </p:spPr>
        <p:txBody>
          <a:bodyPr anchor="t">
            <a:noAutofit/>
          </a:bodyPr>
          <a:lstStyle>
            <a:lvl1pPr marL="228600" indent="-228600" defTabSz="228600">
              <a:lnSpc>
                <a:spcPct val="100000"/>
              </a:lnSpc>
              <a:spcAft>
                <a:spcPts val="900"/>
              </a:spcAft>
              <a:buClr>
                <a:schemeClr val="bg1"/>
              </a:buClr>
              <a:tabLst>
                <a:tab pos="228600" algn="l"/>
                <a:tab pos="457200" algn="l"/>
                <a:tab pos="685800" algn="l"/>
                <a:tab pos="914400" algn="l"/>
                <a:tab pos="1143000" algn="l"/>
              </a:tabLst>
              <a:defRPr lang="en-US" sz="1400" smtClean="0">
                <a:solidFill>
                  <a:schemeClr val="bg1"/>
                </a:solidFill>
                <a:effectLst/>
              </a:defRPr>
            </a:lvl1pPr>
            <a:lvl2pPr marL="342900" indent="0">
              <a:buNone/>
              <a:defRPr/>
            </a:lvl2pPr>
            <a:lvl7pPr marL="2057400" indent="0">
              <a:buNone/>
              <a:defRPr/>
            </a:lvl7pPr>
          </a:lstStyle>
          <a:p>
            <a:r>
              <a:rPr lang="en-US">
                <a:solidFill>
                  <a:srgbClr val="FFFFFF"/>
                </a:solidFill>
                <a:effectLst/>
                <a:latin typeface="Arial" panose="020B0604020202020204" pitchFamily="34" charset="0"/>
              </a:rPr>
              <a:t>Mockup will be locked on slide so the ppt creator will be able to insert GUI behind screen</a:t>
            </a:r>
            <a:endParaRPr lang="en-US">
              <a:solidFill>
                <a:srgbClr val="FFFFFF"/>
              </a:solidFill>
              <a:effectLst/>
              <a:latin typeface="Arial" panose="020B0604020202020204" pitchFamily="34" charset="0"/>
            </a:endParaRPr>
          </a:p>
          <a:p>
            <a:r>
              <a:rPr lang="en-US" err="1">
                <a:solidFill>
                  <a:srgbClr val="FFFFFF"/>
                </a:solidFill>
                <a:effectLst/>
                <a:latin typeface="Arial" panose="020B0604020202020204" pitchFamily="34" charset="0"/>
              </a:rPr>
              <a:t>Esti</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quistotate</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il</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ipsant</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etur</a:t>
            </a:r>
            <a:r>
              <a:rPr lang="en-US">
                <a:solidFill>
                  <a:srgbClr val="FFFFFF"/>
                </a:solidFill>
                <a:effectLst/>
                <a:latin typeface="Arial" panose="020B0604020202020204" pitchFamily="34" charset="0"/>
              </a:rPr>
              <a:t>? Qui </a:t>
            </a:r>
            <a:r>
              <a:rPr lang="en-US" err="1">
                <a:solidFill>
                  <a:srgbClr val="FFFFFF"/>
                </a:solidFill>
                <a:effectLst/>
                <a:latin typeface="Arial" panose="020B0604020202020204" pitchFamily="34" charset="0"/>
              </a:rPr>
              <a:t>temolessum</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quia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dolupta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temoluptia</a:t>
            </a:r>
            <a:r>
              <a:rPr lang="en-US">
                <a:solidFill>
                  <a:srgbClr val="FFFFFF"/>
                </a:solidFill>
                <a:effectLst/>
                <a:latin typeface="Arial" panose="020B0604020202020204" pitchFamily="34" charset="0"/>
              </a:rPr>
              <a:t> de </a:t>
            </a:r>
            <a:r>
              <a:rPr lang="en-US" err="1">
                <a:solidFill>
                  <a:srgbClr val="FFFFFF"/>
                </a:solidFill>
                <a:effectLst/>
                <a:latin typeface="Arial" panose="020B0604020202020204" pitchFamily="34" charset="0"/>
              </a:rPr>
              <a:t>sapicient</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voluptas</a:t>
            </a:r>
            <a:r>
              <a:rPr lang="en-US">
                <a:solidFill>
                  <a:srgbClr val="FFFFFF"/>
                </a:solidFill>
                <a:effectLst/>
                <a:latin typeface="Arial" panose="020B0604020202020204" pitchFamily="34" charset="0"/>
              </a:rPr>
              <a:t> et </a:t>
            </a:r>
            <a:r>
              <a:rPr lang="en-US" err="1">
                <a:solidFill>
                  <a:srgbClr val="FFFFFF"/>
                </a:solidFill>
                <a:effectLst/>
                <a:latin typeface="Arial" panose="020B0604020202020204" pitchFamily="34" charset="0"/>
              </a:rPr>
              <a:t>facculpa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volores</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editiandit</a:t>
            </a:r>
            <a:r>
              <a:rPr lang="en-US">
                <a:solidFill>
                  <a:srgbClr val="FFFFFF"/>
                </a:solidFill>
                <a:effectLst/>
                <a:latin typeface="Arial" panose="020B0604020202020204" pitchFamily="34" charset="0"/>
              </a:rPr>
              <a:t> int </a:t>
            </a:r>
            <a:r>
              <a:rPr lang="en-US" err="1">
                <a:solidFill>
                  <a:srgbClr val="FFFFFF"/>
                </a:solidFill>
                <a:effectLst/>
                <a:latin typeface="Arial" panose="020B0604020202020204" pitchFamily="34" charset="0"/>
              </a:rPr>
              <a:t>reperis</a:t>
            </a:r>
            <a:r>
              <a:rPr lang="en-US">
                <a:solidFill>
                  <a:srgbClr val="FFFFFF"/>
                </a:solidFill>
                <a:effectLst/>
                <a:latin typeface="Arial" panose="020B0604020202020204" pitchFamily="34" charset="0"/>
              </a:rPr>
              <a:t> dem </a:t>
            </a:r>
            <a:r>
              <a:rPr lang="en-US" err="1">
                <a:solidFill>
                  <a:srgbClr val="FFFFFF"/>
                </a:solidFill>
                <a:effectLst/>
                <a:latin typeface="Arial" panose="020B0604020202020204" pitchFamily="34" charset="0"/>
              </a:rPr>
              <a:t>duci</a:t>
            </a:r>
            <a:r>
              <a:rPr lang="en-US">
                <a:solidFill>
                  <a:srgbClr val="FFFFFF"/>
                </a:solidFill>
                <a:effectLst/>
                <a:latin typeface="Arial" panose="020B0604020202020204" pitchFamily="34" charset="0"/>
              </a:rPr>
              <a:t>.</a:t>
            </a:r>
            <a:endParaRPr lang="en-US">
              <a:solidFill>
                <a:srgbClr val="FFFFFF"/>
              </a:solidFill>
              <a:effectLst/>
              <a:latin typeface="Arial" panose="020B0604020202020204" pitchFamily="34" charset="0"/>
            </a:endParaRPr>
          </a:p>
          <a:p>
            <a:r>
              <a:rPr lang="en-US">
                <a:solidFill>
                  <a:srgbClr val="FFFFFF"/>
                </a:solidFill>
                <a:effectLst/>
                <a:latin typeface="Arial" panose="020B0604020202020204" pitchFamily="34" charset="0"/>
              </a:rPr>
              <a:t>Ovid </a:t>
            </a:r>
            <a:r>
              <a:rPr lang="en-US" err="1">
                <a:solidFill>
                  <a:srgbClr val="FFFFFF"/>
                </a:solidFill>
                <a:effectLst/>
                <a:latin typeface="Arial" panose="020B0604020202020204" pitchFamily="34" charset="0"/>
              </a:rPr>
              <a:t>eatia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dolent</a:t>
            </a:r>
            <a:r>
              <a:rPr lang="en-US">
                <a:solidFill>
                  <a:srgbClr val="FFFFFF"/>
                </a:solidFill>
                <a:effectLst/>
                <a:latin typeface="Arial" panose="020B0604020202020204" pitchFamily="34" charset="0"/>
              </a:rPr>
              <a:t> am </a:t>
            </a:r>
            <a:r>
              <a:rPr lang="en-US" err="1">
                <a:solidFill>
                  <a:srgbClr val="FFFFFF"/>
                </a:solidFill>
                <a:effectLst/>
                <a:latin typeface="Arial" panose="020B0604020202020204" pitchFamily="34" charset="0"/>
              </a:rPr>
              <a:t>assequiam</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eictotatures</a:t>
            </a:r>
            <a:r>
              <a:rPr lang="en-US">
                <a:solidFill>
                  <a:srgbClr val="FFFFFF"/>
                </a:solidFill>
                <a:effectLst/>
                <a:latin typeface="Arial" panose="020B0604020202020204" pitchFamily="34" charset="0"/>
              </a:rPr>
              <a:t> et </a:t>
            </a:r>
            <a:r>
              <a:rPr lang="en-US" err="1">
                <a:solidFill>
                  <a:srgbClr val="FFFFFF"/>
                </a:solidFill>
                <a:effectLst/>
                <a:latin typeface="Arial" panose="020B0604020202020204" pitchFamily="34" charset="0"/>
              </a:rPr>
              <a:t>officia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volo</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ium</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faccum</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facere</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nulparia</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volupis</a:t>
            </a:r>
            <a:r>
              <a:rPr lang="en-US">
                <a:solidFill>
                  <a:srgbClr val="FFFFFF"/>
                </a:solidFill>
                <a:effectLst/>
                <a:latin typeface="Arial" panose="020B0604020202020204" pitchFamily="34" charset="0"/>
              </a:rPr>
              <a:t> res et alit </a:t>
            </a:r>
            <a:r>
              <a:rPr lang="en-US" err="1">
                <a:solidFill>
                  <a:srgbClr val="FFFFFF"/>
                </a:solidFill>
                <a:effectLst/>
                <a:latin typeface="Arial" panose="020B0604020202020204" pitchFamily="34" charset="0"/>
              </a:rPr>
              <a:t>quibus</a:t>
            </a:r>
            <a:r>
              <a:rPr lang="en-US">
                <a:solidFill>
                  <a:srgbClr val="FFFFFF"/>
                </a:solidFill>
                <a:effectLst/>
                <a:latin typeface="Arial" panose="020B0604020202020204" pitchFamily="34" charset="0"/>
              </a:rPr>
              <a:t> et </a:t>
            </a:r>
            <a:r>
              <a:rPr lang="en-US" err="1">
                <a:solidFill>
                  <a:srgbClr val="FFFFFF"/>
                </a:solidFill>
                <a:effectLst/>
                <a:latin typeface="Arial" panose="020B0604020202020204" pitchFamily="34" charset="0"/>
              </a:rPr>
              <a:t>quis</a:t>
            </a:r>
            <a:r>
              <a:rPr lang="en-US">
                <a:solidFill>
                  <a:srgbClr val="FFFFFF"/>
                </a:solidFill>
                <a:effectLst/>
                <a:latin typeface="Arial" panose="020B0604020202020204" pitchFamily="34" charset="0"/>
              </a:rPr>
              <a:t> </a:t>
            </a:r>
            <a:r>
              <a:rPr lang="en-US" err="1">
                <a:solidFill>
                  <a:srgbClr val="FFFFFF"/>
                </a:solidFill>
                <a:effectLst/>
                <a:latin typeface="Arial" panose="020B0604020202020204" pitchFamily="34" charset="0"/>
              </a:rPr>
              <a:t>volorum</a:t>
            </a:r>
            <a:r>
              <a:rPr lang="en-US">
                <a:solidFill>
                  <a:srgbClr val="FFFFFF"/>
                </a:solidFill>
                <a:effectLst/>
                <a:latin typeface="Arial" panose="020B0604020202020204" pitchFamily="34" charset="0"/>
              </a:rPr>
              <a:t> et, arum.</a:t>
            </a:r>
            <a:endParaRPr lang="en-US">
              <a:solidFill>
                <a:srgbClr val="FFFFFF"/>
              </a:solidFill>
              <a:effectLst/>
              <a:latin typeface="Arial" panose="020B0604020202020204" pitchFamily="34" charset="0"/>
            </a:endParaRPr>
          </a:p>
        </p:txBody>
      </p:sp>
      <p:sp>
        <p:nvSpPr>
          <p:cNvPr id="14" name="Picture Placeholder 13"/>
          <p:cNvSpPr>
            <a:spLocks noGrp="1"/>
          </p:cNvSpPr>
          <p:nvPr>
            <p:ph type="pic" sz="quarter" idx="14"/>
          </p:nvPr>
        </p:nvSpPr>
        <p:spPr>
          <a:xfrm>
            <a:off x="5147374" y="1385161"/>
            <a:ext cx="3289515" cy="1840424"/>
          </a:xfrm>
          <a:prstGeom prst="rect">
            <a:avLst/>
          </a:prstGeom>
        </p:spPr>
        <p:txBody>
          <a:bodyPr anchor="t"/>
          <a:lstStyle>
            <a:lvl1pPr marL="0" indent="0" algn="ctr">
              <a:buNone/>
              <a:defRPr>
                <a:solidFill>
                  <a:schemeClr val="bg1"/>
                </a:solidFill>
              </a:defRPr>
            </a:lvl1pPr>
          </a:lstStyle>
          <a:p>
            <a:endParaRPr lang="en-CA"/>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4679111" y="1014387"/>
            <a:ext cx="4238156" cy="3262312"/>
          </a:xfrm>
          <a:prstGeom prst="rect">
            <a:avLst/>
          </a:prstGeom>
        </p:spPr>
      </p:pic>
      <p:pic>
        <p:nvPicPr>
          <p:cNvPr id="10" name="Picture 9" descr="A close up of a grate&#10;&#10;Description automatically generated"/>
          <p:cNvPicPr>
            <a:picLocks noChangeAspect="1"/>
          </p:cNvPicPr>
          <p:nvPr userDrawn="1"/>
        </p:nvPicPr>
        <p:blipFill rotWithShape="1">
          <a:blip r:embed="rId3" cstate="hqprint">
            <a:alphaModFix amt="20000"/>
            <a:extLst>
              <a:ext uri="{28A0092B-C50C-407E-A947-70E740481C1C}">
                <a14:useLocalDpi xmlns:a14="http://schemas.microsoft.com/office/drawing/2010/main" val="0"/>
              </a:ext>
            </a:extLst>
          </a:blip>
          <a:srcRect/>
          <a:stretch>
            <a:fillRect/>
          </a:stretch>
        </p:blipFill>
        <p:spPr>
          <a:xfrm>
            <a:off x="14233" y="16587"/>
            <a:ext cx="9152128" cy="5148072"/>
          </a:xfrm>
          <a:prstGeom prst="rect">
            <a:avLst/>
          </a:prstGeom>
        </p:spPr>
      </p:pic>
      <p:sp>
        <p:nvSpPr>
          <p:cNvPr id="12" name="Triangle 8"/>
          <p:cNvSpPr/>
          <p:nvPr userDrawn="1"/>
        </p:nvSpPr>
        <p:spPr>
          <a:xfrm rot="5400000">
            <a:off x="-27432" y="484282"/>
            <a:ext cx="392715" cy="338548"/>
          </a:xfrm>
          <a:prstGeom prst="triangle">
            <a:avLst/>
          </a:prstGeom>
          <a:solidFill>
            <a:srgbClr val="2DCC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35" name="Group 34"/>
          <p:cNvGrpSpPr/>
          <p:nvPr userDrawn="1"/>
        </p:nvGrpSpPr>
        <p:grpSpPr>
          <a:xfrm>
            <a:off x="7773406" y="4735113"/>
            <a:ext cx="913394" cy="187391"/>
            <a:chOff x="3587766" y="2914650"/>
            <a:chExt cx="5014294" cy="1028736"/>
          </a:xfrm>
        </p:grpSpPr>
        <p:sp>
          <p:nvSpPr>
            <p:cNvPr id="36" name="Freeform 35"/>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chemeClr val="bg1"/>
            </a:solidFill>
            <a:ln w="9507" cap="flat">
              <a:noFill/>
              <a:prstDash val="solid"/>
              <a:miter/>
            </a:ln>
          </p:spPr>
          <p:txBody>
            <a:bodyPr rtlCol="0" anchor="ctr"/>
            <a:lstStyle/>
            <a:p>
              <a:endParaRPr lang="en-US"/>
            </a:p>
          </p:txBody>
        </p:sp>
        <p:sp>
          <p:nvSpPr>
            <p:cNvPr id="37" name="Freeform 36"/>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chemeClr val="bg1"/>
            </a:solidFill>
            <a:ln w="9507" cap="flat">
              <a:noFill/>
              <a:prstDash val="solid"/>
              <a:miter/>
            </a:ln>
          </p:spPr>
          <p:txBody>
            <a:bodyPr rtlCol="0" anchor="ctr"/>
            <a:lstStyle/>
            <a:p>
              <a:endParaRPr lang="en-US"/>
            </a:p>
          </p:txBody>
        </p:sp>
        <p:sp>
          <p:nvSpPr>
            <p:cNvPr id="38" name="Freeform 37"/>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chemeClr val="bg1"/>
            </a:solidFill>
            <a:ln w="9507" cap="flat">
              <a:noFill/>
              <a:prstDash val="solid"/>
              <a:miter/>
            </a:ln>
          </p:spPr>
          <p:txBody>
            <a:bodyPr rtlCol="0" anchor="ctr"/>
            <a:lstStyle/>
            <a:p>
              <a:endParaRPr lang="en-US"/>
            </a:p>
          </p:txBody>
        </p:sp>
        <p:sp>
          <p:nvSpPr>
            <p:cNvPr id="39" name="Freeform 38"/>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chemeClr val="bg1"/>
            </a:solidFill>
            <a:ln w="9507" cap="flat">
              <a:noFill/>
              <a:prstDash val="solid"/>
              <a:miter/>
            </a:ln>
          </p:spPr>
          <p:txBody>
            <a:bodyPr rtlCol="0" anchor="ctr"/>
            <a:lstStyle/>
            <a:p>
              <a:endParaRPr lang="en-US"/>
            </a:p>
          </p:txBody>
        </p:sp>
        <p:sp>
          <p:nvSpPr>
            <p:cNvPr id="40" name="Freeform 39"/>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chemeClr val="bg1"/>
            </a:solidFill>
            <a:ln w="9507" cap="flat">
              <a:noFill/>
              <a:prstDash val="solid"/>
              <a:miter/>
            </a:ln>
          </p:spPr>
          <p:txBody>
            <a:bodyPr rtlCol="0" anchor="ctr"/>
            <a:lstStyle/>
            <a:p>
              <a:endParaRPr lang="en-US"/>
            </a:p>
          </p:txBody>
        </p:sp>
        <p:sp>
          <p:nvSpPr>
            <p:cNvPr id="41" name="Freeform 40"/>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chemeClr val="bg1"/>
            </a:solidFill>
            <a:ln w="9507" cap="flat">
              <a:noFill/>
              <a:prstDash val="solid"/>
              <a:miter/>
            </a:ln>
          </p:spPr>
          <p:txBody>
            <a:bodyPr rtlCol="0" anchor="ctr"/>
            <a:lstStyle/>
            <a:p>
              <a:endParaRPr lang="en-US"/>
            </a:p>
          </p:txBody>
        </p:sp>
        <p:sp>
          <p:nvSpPr>
            <p:cNvPr id="42" name="Freeform 41"/>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chemeClr val="bg1"/>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7"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4" name="Group 3"/>
          <p:cNvGrpSpPr/>
          <p:nvPr userDrawn="1"/>
        </p:nvGrpSpPr>
        <p:grpSpPr>
          <a:xfrm>
            <a:off x="7773406" y="4735113"/>
            <a:ext cx="913394" cy="187391"/>
            <a:chOff x="3587766" y="2914650"/>
            <a:chExt cx="5014294" cy="1028736"/>
          </a:xfrm>
        </p:grpSpPr>
        <p:sp>
          <p:nvSpPr>
            <p:cNvPr id="5" name="Freeform 4"/>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8" name="Freeform 7"/>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9" name="Freeform 8"/>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0" name="Freeform 9"/>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1" name="Freeform 10"/>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2" name="Freeform 11"/>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5" name="Group 4"/>
          <p:cNvGrpSpPr/>
          <p:nvPr userDrawn="1"/>
        </p:nvGrpSpPr>
        <p:grpSpPr>
          <a:xfrm>
            <a:off x="7773406" y="4735113"/>
            <a:ext cx="913394" cy="187391"/>
            <a:chOff x="3587766" y="2914650"/>
            <a:chExt cx="5014294" cy="1028736"/>
          </a:xfrm>
        </p:grpSpPr>
        <p:sp>
          <p:nvSpPr>
            <p:cNvPr id="6" name="Freeform 5"/>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9" name="Freeform 8"/>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0" name="Freeform 9"/>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1" name="Freeform 10"/>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2" name="Freeform 11"/>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Title + Body">
    <p:spTree>
      <p:nvGrpSpPr>
        <p:cNvPr id="1" name=""/>
        <p:cNvGrpSpPr/>
        <p:nvPr/>
      </p:nvGrpSpPr>
      <p:grpSpPr>
        <a:xfrm>
          <a:off x="0" y="0"/>
          <a:ext cx="0" cy="0"/>
          <a:chOff x="0" y="0"/>
          <a:chExt cx="0" cy="0"/>
        </a:xfrm>
      </p:grpSpPr>
      <p:sp>
        <p:nvSpPr>
          <p:cNvPr id="7" name="Text Placeholder 4"/>
          <p:cNvSpPr>
            <a:spLocks noGrp="1"/>
          </p:cNvSpPr>
          <p:nvPr>
            <p:ph type="body" sz="quarter" idx="11"/>
          </p:nvPr>
        </p:nvSpPr>
        <p:spPr>
          <a:xfrm>
            <a:off x="457200" y="975278"/>
            <a:ext cx="8201025" cy="3445524"/>
          </a:xfrm>
        </p:spPr>
        <p:txBody>
          <a:bodyPr/>
          <a:lstStyle>
            <a:lvl1pPr marL="285750" indent="-285750" algn="l">
              <a:lnSpc>
                <a:spcPct val="100000"/>
              </a:lnSpc>
              <a:spcAft>
                <a:spcPts val="900"/>
              </a:spcAft>
              <a:buClr>
                <a:schemeClr val="bg2"/>
              </a:buClr>
              <a:buSzPct val="100000"/>
              <a:buFont typeface="Arial" panose="020B0604020202020204" pitchFamily="34" charset="0"/>
              <a:buChar char="•"/>
              <a:defRPr/>
            </a:lvl1pPr>
            <a:lvl2pPr marL="457200" indent="-228600">
              <a:lnSpc>
                <a:spcPct val="100000"/>
              </a:lnSpc>
              <a:spcAft>
                <a:spcPts val="900"/>
              </a:spcAft>
              <a:buClr>
                <a:schemeClr val="bg2"/>
              </a:buClr>
              <a:buSzPct val="100000"/>
              <a:buFont typeface="Arial" panose="020B0604020202020204" pitchFamily="34" charset="0"/>
              <a:buChar char="•"/>
              <a:defRPr/>
            </a:lvl2pPr>
            <a:lvl3pPr marL="685800" indent="-228600">
              <a:lnSpc>
                <a:spcPct val="100000"/>
              </a:lnSpc>
              <a:spcAft>
                <a:spcPts val="900"/>
              </a:spcAft>
              <a:buClr>
                <a:schemeClr val="bg2"/>
              </a:buClr>
              <a:buSzPct val="100000"/>
              <a:buFont typeface="Arial" panose="020B0604020202020204" pitchFamily="34" charset="0"/>
              <a:buChar char="•"/>
              <a:defRPr/>
            </a:lvl3pPr>
            <a:lvl4pPr marL="914400" indent="-228600">
              <a:lnSpc>
                <a:spcPct val="100000"/>
              </a:lnSpc>
              <a:spcAft>
                <a:spcPts val="900"/>
              </a:spcAft>
              <a:buClr>
                <a:schemeClr val="bg2"/>
              </a:buClr>
              <a:buSzPct val="100000"/>
              <a:buFont typeface="Arial" panose="020B0604020202020204" pitchFamily="34" charset="0"/>
              <a:buChar char="•"/>
              <a:defRPr/>
            </a:lvl4pPr>
            <a:lvl5pPr marL="1143000" indent="-228600">
              <a:lnSpc>
                <a:spcPct val="100000"/>
              </a:lnSpc>
              <a:spcAft>
                <a:spcPts val="900"/>
              </a:spcAft>
              <a:buClr>
                <a:schemeClr val="bg2"/>
              </a:buClr>
              <a:buSzPct val="100000"/>
              <a:buFont typeface="Arial" panose="020B0604020202020204" pitchFamily="34" charset="0"/>
              <a:buChar char="•"/>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2" name="Title 1"/>
          <p:cNvSpPr>
            <a:spLocks noGrp="1"/>
          </p:cNvSpPr>
          <p:nvPr>
            <p:ph type="title"/>
          </p:nvPr>
        </p:nvSpPr>
        <p:spPr>
          <a:xfrm>
            <a:off x="457200" y="457200"/>
            <a:ext cx="8215744" cy="298669"/>
          </a:xfrm>
        </p:spPr>
        <p:txBody>
          <a:bodyPr/>
          <a:lstStyle/>
          <a:p>
            <a:r>
              <a:rPr lang="en-US"/>
              <a:t>Click to edit Master title style</a:t>
            </a:r>
            <a:endParaRPr lang="en-US"/>
          </a:p>
        </p:txBody>
      </p:sp>
      <p:sp>
        <p:nvSpPr>
          <p:cNvPr id="8" name="Slide Number Placeholder 2"/>
          <p:cNvSpPr>
            <a:spLocks noGrp="1"/>
          </p:cNvSpPr>
          <p:nvPr>
            <p:ph type="sldNum" sz="quarter" idx="10"/>
          </p:nvPr>
        </p:nvSpPr>
        <p:spPr>
          <a:xfrm>
            <a:off x="457200" y="4649122"/>
            <a:ext cx="2057400" cy="273844"/>
          </a:xfrm>
        </p:spPr>
        <p:txBody>
          <a:bodyPr/>
          <a:lstStyle/>
          <a:p>
            <a:fld id="{C51B5984-C094-0A42-BFB6-9F57449A1222}" type="slidenum">
              <a:rPr lang="en-US" smtClean="0"/>
            </a:fld>
            <a:endParaRPr lang="en-US"/>
          </a:p>
        </p:txBody>
      </p:sp>
      <p:grpSp>
        <p:nvGrpSpPr>
          <p:cNvPr id="10" name="Group 9"/>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2" name="Freeform 11"/>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Column + Subtitle">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15744" cy="298669"/>
          </a:xfrm>
          <a:prstGeom prst="rect">
            <a:avLst/>
          </a:prstGeom>
        </p:spPr>
        <p:txBody>
          <a:bodyPr/>
          <a:lstStyle/>
          <a:p>
            <a:r>
              <a:rPr lang="en-US"/>
              <a:t>Click to edit Master title style</a:t>
            </a:r>
            <a:endParaRPr lang="en-US"/>
          </a:p>
        </p:txBody>
      </p:sp>
      <p:sp>
        <p:nvSpPr>
          <p:cNvPr id="19" name="Text Placeholder 5"/>
          <p:cNvSpPr>
            <a:spLocks noGrp="1"/>
          </p:cNvSpPr>
          <p:nvPr>
            <p:ph type="body" sz="quarter" idx="14" hasCustomPrompt="1"/>
          </p:nvPr>
        </p:nvSpPr>
        <p:spPr>
          <a:xfrm>
            <a:off x="457200" y="773218"/>
            <a:ext cx="4416533" cy="251921"/>
          </a:xfrm>
          <a:prstGeom prst="rect">
            <a:avLst/>
          </a:prstGeom>
        </p:spPr>
        <p:txBody>
          <a:bodyPr/>
          <a:lstStyle>
            <a:lvl1pPr marL="0" marR="0" indent="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None/>
              <a:tabLst>
                <a:tab pos="457200" algn="l"/>
                <a:tab pos="685800" algn="l"/>
                <a:tab pos="914400" algn="l"/>
                <a:tab pos="1143000" algn="l"/>
              </a:tabLst>
              <a:defRPr baseline="0">
                <a:solidFill>
                  <a:schemeClr val="tx2"/>
                </a:solidFill>
                <a:latin typeface="Arial" panose="020B0604020202020204" pitchFamily="34" charset="0"/>
              </a:defRPr>
            </a:lvl1pPr>
          </a:lstStyle>
          <a:p>
            <a:pPr lvl="0"/>
            <a:r>
              <a:rPr lang="en-US" dirty="0"/>
              <a:t>Click to Add Subtitle</a:t>
            </a:r>
            <a:endParaRPr lang="en-US" dirty="0"/>
          </a:p>
        </p:txBody>
      </p:sp>
      <p:sp>
        <p:nvSpPr>
          <p:cNvPr id="5" name="Text Placeholder 4"/>
          <p:cNvSpPr>
            <a:spLocks noGrp="1"/>
          </p:cNvSpPr>
          <p:nvPr>
            <p:ph type="body" sz="quarter" idx="11" hasCustomPrompt="1"/>
          </p:nvPr>
        </p:nvSpPr>
        <p:spPr>
          <a:xfrm>
            <a:off x="457200" y="1243584"/>
            <a:ext cx="2721662"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6" name="Text Placeholder 4"/>
          <p:cNvSpPr>
            <a:spLocks noGrp="1"/>
          </p:cNvSpPr>
          <p:nvPr>
            <p:ph type="body" sz="quarter" idx="12" hasCustomPrompt="1"/>
          </p:nvPr>
        </p:nvSpPr>
        <p:spPr>
          <a:xfrm>
            <a:off x="3272480" y="1243584"/>
            <a:ext cx="2721662"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Text Placeholder 4"/>
          <p:cNvSpPr>
            <a:spLocks noGrp="1"/>
          </p:cNvSpPr>
          <p:nvPr>
            <p:ph type="body" sz="quarter" idx="13" hasCustomPrompt="1"/>
          </p:nvPr>
        </p:nvSpPr>
        <p:spPr>
          <a:xfrm>
            <a:off x="5950850" y="1243584"/>
            <a:ext cx="2721662" cy="3179928"/>
          </a:xfrm>
          <a:prstGeom prst="rect">
            <a:avLst/>
          </a:prstGeom>
        </p:spPr>
        <p:txBody>
          <a:bodyPr/>
          <a:lstStyle>
            <a:lvl1pPr marL="285750" indent="-228600">
              <a:spcAft>
                <a:spcPts val="900"/>
              </a:spcAft>
              <a:buClr>
                <a:schemeClr val="bg2"/>
              </a:buClr>
              <a:buSzPct val="100000"/>
              <a:buFont typeface="Arial" panose="020B0604020202020204" pitchFamily="34" charset="0"/>
              <a:buChar char="•"/>
              <a:defRPr/>
            </a:lvl1pPr>
            <a:lvl2pPr marL="457200" indent="-228600">
              <a:spcAft>
                <a:spcPts val="900"/>
              </a:spcAft>
              <a:buClr>
                <a:schemeClr val="bg2"/>
              </a:buClr>
              <a:buSzPct val="100000"/>
              <a:buFont typeface="Arial" panose="020B0604020202020204" pitchFamily="34" charset="0"/>
              <a:buChar char="•"/>
              <a:defRPr/>
            </a:lvl2pPr>
            <a:lvl3pPr marL="685800" indent="-228600">
              <a:spcAft>
                <a:spcPts val="900"/>
              </a:spcAft>
              <a:buClr>
                <a:schemeClr val="bg2"/>
              </a:buClr>
              <a:buSzPct val="100000"/>
              <a:buFont typeface="Arial" panose="020B0604020202020204" pitchFamily="34" charset="0"/>
              <a:buChar char="•"/>
              <a:defRPr/>
            </a:lvl3pPr>
            <a:lvl4pPr marL="914400" indent="-228600">
              <a:spcAft>
                <a:spcPts val="900"/>
              </a:spcAft>
              <a:buClr>
                <a:schemeClr val="bg2"/>
              </a:buClr>
              <a:buSzPct val="100000"/>
              <a:buFont typeface="Arial" panose="020B0604020202020204" pitchFamily="34" charset="0"/>
              <a:buChar char="•"/>
              <a:defRPr/>
            </a:lvl4pPr>
            <a:lvl5pPr marL="1143000" indent="-228600">
              <a:spcAft>
                <a:spcPts val="900"/>
              </a:spcAft>
              <a:buClr>
                <a:schemeClr val="bg2"/>
              </a:buClr>
              <a:buSzPct val="100000"/>
              <a:buFont typeface="Arial" panose="020B0604020202020204" pitchFamily="34" charset="0"/>
              <a:buChar char="•"/>
              <a:defRPr/>
            </a:lvl5pPr>
          </a:lstStyle>
          <a:p>
            <a:pPr lvl="0"/>
            <a:r>
              <a:rPr lang="en-US" dirty="0"/>
              <a:t>Click to edit Master text styles </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dirty="0"/>
          </a:p>
        </p:txBody>
      </p:sp>
      <p:grpSp>
        <p:nvGrpSpPr>
          <p:cNvPr id="11" name="Group 10"/>
          <p:cNvGrpSpPr/>
          <p:nvPr userDrawn="1"/>
        </p:nvGrpSpPr>
        <p:grpSpPr>
          <a:xfrm>
            <a:off x="7773406" y="4735113"/>
            <a:ext cx="913394" cy="187391"/>
            <a:chOff x="3587766" y="2914650"/>
            <a:chExt cx="5014294" cy="1028736"/>
          </a:xfrm>
        </p:grpSpPr>
        <p:sp>
          <p:nvSpPr>
            <p:cNvPr id="12" name="Freeform 11"/>
            <p:cNvSpPr/>
            <p:nvPr/>
          </p:nvSpPr>
          <p:spPr>
            <a:xfrm>
              <a:off x="3587766" y="2914650"/>
              <a:ext cx="1172608"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13" name="Freeform 12"/>
            <p:cNvSpPr/>
            <p:nvPr/>
          </p:nvSpPr>
          <p:spPr>
            <a:xfrm>
              <a:off x="5056908" y="3086101"/>
              <a:ext cx="718113"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dirty="0"/>
            </a:p>
          </p:txBody>
        </p:sp>
        <p:sp>
          <p:nvSpPr>
            <p:cNvPr id="14" name="Freeform 13"/>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8" name="Freeform 17"/>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1_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Slide Number Placeholder 2"/>
          <p:cNvSpPr>
            <a:spLocks noGrp="1"/>
          </p:cNvSpPr>
          <p:nvPr>
            <p:ph type="sldNum" sz="quarter" idx="10"/>
          </p:nvPr>
        </p:nvSpPr>
        <p:spPr/>
        <p:txBody>
          <a:bodyPr/>
          <a:lstStyle/>
          <a:p>
            <a:fld id="{C51B5984-C094-0A42-BFB6-9F57449A1222}" type="slidenum">
              <a:rPr lang="en-US" smtClean="0"/>
            </a:fld>
            <a:endParaRPr lang="en-US"/>
          </a:p>
        </p:txBody>
      </p:sp>
      <p:sp>
        <p:nvSpPr>
          <p:cNvPr id="5" name="Text Placeholder 4"/>
          <p:cNvSpPr>
            <a:spLocks noGrp="1"/>
          </p:cNvSpPr>
          <p:nvPr>
            <p:ph type="body" sz="quarter" idx="11" hasCustomPrompt="1"/>
          </p:nvPr>
        </p:nvSpPr>
        <p:spPr>
          <a:xfrm>
            <a:off x="457200" y="1243584"/>
            <a:ext cx="8201025" cy="3242355"/>
          </a:xfrm>
        </p:spPr>
        <p:txBody>
          <a:bodyPr/>
          <a:lstStyle>
            <a:lvl1pPr marL="285750" indent="-285750" algn="l">
              <a:lnSpc>
                <a:spcPct val="100000"/>
              </a:lnSpc>
              <a:spcAft>
                <a:spcPts val="900"/>
              </a:spcAft>
              <a:buClr>
                <a:schemeClr val="bg2"/>
              </a:buClr>
              <a:buSzPct val="100000"/>
              <a:buFont typeface="Arial" panose="020B0604020202020204" pitchFamily="34" charset="0"/>
              <a:buChar char="•"/>
              <a:defRPr/>
            </a:lvl1pPr>
            <a:lvl2pPr marL="457200" indent="-228600">
              <a:lnSpc>
                <a:spcPct val="100000"/>
              </a:lnSpc>
              <a:spcAft>
                <a:spcPts val="900"/>
              </a:spcAft>
              <a:buClr>
                <a:schemeClr val="bg2"/>
              </a:buClr>
              <a:buSzPct val="100000"/>
              <a:buFont typeface="Arial" panose="020B0604020202020204" pitchFamily="34" charset="0"/>
              <a:buChar char="•"/>
              <a:defRPr/>
            </a:lvl2pPr>
            <a:lvl3pPr marL="685800" indent="-228600">
              <a:lnSpc>
                <a:spcPct val="100000"/>
              </a:lnSpc>
              <a:spcAft>
                <a:spcPts val="900"/>
              </a:spcAft>
              <a:buClr>
                <a:schemeClr val="bg2"/>
              </a:buClr>
              <a:buSzPct val="100000"/>
              <a:buFont typeface="Arial" panose="020B0604020202020204" pitchFamily="34" charset="0"/>
              <a:buChar char="•"/>
              <a:defRPr/>
            </a:lvl3pPr>
            <a:lvl4pPr marL="914400" indent="-228600">
              <a:lnSpc>
                <a:spcPct val="100000"/>
              </a:lnSpc>
              <a:spcAft>
                <a:spcPts val="900"/>
              </a:spcAft>
              <a:buClr>
                <a:schemeClr val="bg2"/>
              </a:buClr>
              <a:buSzPct val="100000"/>
              <a:buFont typeface="Arial" panose="020B0604020202020204" pitchFamily="34" charset="0"/>
              <a:buChar char="•"/>
              <a:defRPr/>
            </a:lvl4pPr>
            <a:lvl5pPr marL="1143000" indent="-228600">
              <a:lnSpc>
                <a:spcPct val="100000"/>
              </a:lnSpc>
              <a:spcAft>
                <a:spcPts val="900"/>
              </a:spcAft>
              <a:buClr>
                <a:schemeClr val="bg2"/>
              </a:buClr>
              <a:buSzPct val="100000"/>
              <a:buFont typeface="Arial" panose="020B0604020202020204" pitchFamily="34" charset="0"/>
              <a:buChar char="•"/>
              <a:defRPr/>
            </a:lvl5pPr>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a:p>
        </p:txBody>
      </p:sp>
      <p:sp>
        <p:nvSpPr>
          <p:cNvPr id="9" name="Content Placeholder 6"/>
          <p:cNvSpPr>
            <a:spLocks noGrp="1"/>
          </p:cNvSpPr>
          <p:nvPr>
            <p:ph sz="quarter" idx="12" hasCustomPrompt="1"/>
          </p:nvPr>
        </p:nvSpPr>
        <p:spPr>
          <a:xfrm>
            <a:off x="457200" y="772826"/>
            <a:ext cx="4416533" cy="234964"/>
          </a:xfrm>
          <a:prstGeom prst="rect">
            <a:avLst/>
          </a:prstGeom>
        </p:spPr>
        <p:txBody>
          <a:bodyPr/>
          <a:lstStyle>
            <a:lvl1pPr marL="0" indent="0">
              <a:buNone/>
              <a:defRPr>
                <a:solidFill>
                  <a:srgbClr val="FA4616"/>
                </a:solidFill>
              </a:defRPr>
            </a:lvl1pPr>
          </a:lstStyle>
          <a:p>
            <a:pPr lvl="0"/>
            <a:r>
              <a:rPr lang="en-US"/>
              <a:t>Click to Add Subtitle</a:t>
            </a:r>
            <a:endParaRPr lang="en-US"/>
          </a:p>
        </p:txBody>
      </p:sp>
      <p:grpSp>
        <p:nvGrpSpPr>
          <p:cNvPr id="10" name="Group 9"/>
          <p:cNvGrpSpPr/>
          <p:nvPr userDrawn="1"/>
        </p:nvGrpSpPr>
        <p:grpSpPr>
          <a:xfrm>
            <a:off x="7773406" y="4735113"/>
            <a:ext cx="913394" cy="187391"/>
            <a:chOff x="3587766" y="2914650"/>
            <a:chExt cx="5014294" cy="1028736"/>
          </a:xfrm>
        </p:grpSpPr>
        <p:sp>
          <p:nvSpPr>
            <p:cNvPr id="11" name="Freeform 1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a:p>
          </p:txBody>
        </p:sp>
        <p:sp>
          <p:nvSpPr>
            <p:cNvPr id="12" name="Freeform 11"/>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13" name="Freeform 12"/>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14" name="Freeform 13"/>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15" name="Freeform 14"/>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16" name="Freeform 15"/>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17" name="Freeform 16"/>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7" Type="http://schemas.openxmlformats.org/officeDocument/2006/relationships/theme" Target="../theme/theme1.xml"/><Relationship Id="rId56" Type="http://schemas.openxmlformats.org/officeDocument/2006/relationships/slideLayout" Target="../slideLayouts/slideLayout56.xml"/><Relationship Id="rId55" Type="http://schemas.openxmlformats.org/officeDocument/2006/relationships/slideLayout" Target="../slideLayouts/slideLayout55.xml"/><Relationship Id="rId54" Type="http://schemas.openxmlformats.org/officeDocument/2006/relationships/slideLayout" Target="../slideLayouts/slideLayout54.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7" Type="http://schemas.openxmlformats.org/officeDocument/2006/relationships/slideLayout" Target="../slideLayouts/slideLayout63.xml"/><Relationship Id="rId6" Type="http://schemas.openxmlformats.org/officeDocument/2006/relationships/slideLayout" Target="../slideLayouts/slideLayout62.xml"/><Relationship Id="rId5" Type="http://schemas.openxmlformats.org/officeDocument/2006/relationships/slideLayout" Target="../slideLayouts/slideLayout61.xml"/><Relationship Id="rId4" Type="http://schemas.openxmlformats.org/officeDocument/2006/relationships/slideLayout" Target="../slideLayouts/slideLayout60.xml"/><Relationship Id="rId3" Type="http://schemas.openxmlformats.org/officeDocument/2006/relationships/slideLayout" Target="../slideLayouts/slideLayout59.xml"/><Relationship Id="rId2" Type="http://schemas.openxmlformats.org/officeDocument/2006/relationships/slideLayout" Target="../slideLayouts/slideLayout58.xml"/><Relationship Id="rId1" Type="http://schemas.openxmlformats.org/officeDocument/2006/relationships/slideLayout" Target="../slideLayouts/slideLayout57.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72.xml"/><Relationship Id="rId8" Type="http://schemas.openxmlformats.org/officeDocument/2006/relationships/slideLayout" Target="../slideLayouts/slideLayout71.xml"/><Relationship Id="rId7" Type="http://schemas.openxmlformats.org/officeDocument/2006/relationships/slideLayout" Target="../slideLayouts/slideLayout70.xml"/><Relationship Id="rId6" Type="http://schemas.openxmlformats.org/officeDocument/2006/relationships/slideLayout" Target="../slideLayouts/slideLayout69.xml"/><Relationship Id="rId5" Type="http://schemas.openxmlformats.org/officeDocument/2006/relationships/slideLayout" Target="../slideLayouts/slideLayout68.xml"/><Relationship Id="rId4" Type="http://schemas.openxmlformats.org/officeDocument/2006/relationships/slideLayout" Target="../slideLayouts/slideLayout67.xml"/><Relationship Id="rId3" Type="http://schemas.openxmlformats.org/officeDocument/2006/relationships/slideLayout" Target="../slideLayouts/slideLayout66.xml"/><Relationship Id="rId28" Type="http://schemas.openxmlformats.org/officeDocument/2006/relationships/theme" Target="../theme/theme3.xml"/><Relationship Id="rId27" Type="http://schemas.openxmlformats.org/officeDocument/2006/relationships/slideLayout" Target="../slideLayouts/slideLayout90.xml"/><Relationship Id="rId26" Type="http://schemas.openxmlformats.org/officeDocument/2006/relationships/slideLayout" Target="../slideLayouts/slideLayout89.xml"/><Relationship Id="rId25" Type="http://schemas.openxmlformats.org/officeDocument/2006/relationships/slideLayout" Target="../slideLayouts/slideLayout88.xml"/><Relationship Id="rId24" Type="http://schemas.openxmlformats.org/officeDocument/2006/relationships/slideLayout" Target="../slideLayouts/slideLayout87.xml"/><Relationship Id="rId23" Type="http://schemas.openxmlformats.org/officeDocument/2006/relationships/slideLayout" Target="../slideLayouts/slideLayout86.xml"/><Relationship Id="rId22" Type="http://schemas.openxmlformats.org/officeDocument/2006/relationships/slideLayout" Target="../slideLayouts/slideLayout85.xml"/><Relationship Id="rId21" Type="http://schemas.openxmlformats.org/officeDocument/2006/relationships/slideLayout" Target="../slideLayouts/slideLayout84.xml"/><Relationship Id="rId20" Type="http://schemas.openxmlformats.org/officeDocument/2006/relationships/slideLayout" Target="../slideLayouts/slideLayout83.xml"/><Relationship Id="rId2" Type="http://schemas.openxmlformats.org/officeDocument/2006/relationships/slideLayout" Target="../slideLayouts/slideLayout65.xml"/><Relationship Id="rId19" Type="http://schemas.openxmlformats.org/officeDocument/2006/relationships/slideLayout" Target="../slideLayouts/slideLayout82.xml"/><Relationship Id="rId18" Type="http://schemas.openxmlformats.org/officeDocument/2006/relationships/slideLayout" Target="../slideLayouts/slideLayout81.xml"/><Relationship Id="rId17" Type="http://schemas.openxmlformats.org/officeDocument/2006/relationships/slideLayout" Target="../slideLayouts/slideLayout80.xml"/><Relationship Id="rId16" Type="http://schemas.openxmlformats.org/officeDocument/2006/relationships/slideLayout" Target="../slideLayouts/slideLayout79.xml"/><Relationship Id="rId15" Type="http://schemas.openxmlformats.org/officeDocument/2006/relationships/slideLayout" Target="../slideLayouts/slideLayout78.xml"/><Relationship Id="rId14" Type="http://schemas.openxmlformats.org/officeDocument/2006/relationships/slideLayout" Target="../slideLayouts/slideLayout77.xml"/><Relationship Id="rId13" Type="http://schemas.openxmlformats.org/officeDocument/2006/relationships/slideLayout" Target="../slideLayouts/slideLayout76.xml"/><Relationship Id="rId12" Type="http://schemas.openxmlformats.org/officeDocument/2006/relationships/slideLayout" Target="../slideLayouts/slideLayout75.xml"/><Relationship Id="rId11" Type="http://schemas.openxmlformats.org/officeDocument/2006/relationships/slideLayout" Target="../slideLayouts/slideLayout74.xml"/><Relationship Id="rId10" Type="http://schemas.openxmlformats.org/officeDocument/2006/relationships/slideLayout" Target="../slideLayouts/slideLayout73.xml"/><Relationship Id="rId1"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57200" y="457200"/>
            <a:ext cx="8215744" cy="298669"/>
          </a:xfrm>
          <a:prstGeom prst="rect">
            <a:avLst/>
          </a:prstGeom>
        </p:spPr>
        <p:txBody>
          <a:bodyPr vert="horz" lIns="91440" tIns="45720" rIns="91440" bIns="45720" rtlCol="0" anchor="ctr">
            <a:noAutofit/>
          </a:bodyPr>
          <a:lstStyle/>
          <a:p>
            <a:r>
              <a:rPr lang="en-US" dirty="0"/>
              <a:t>Click to Add Title</a:t>
            </a:r>
            <a:endParaRPr lang="en-US" dirty="0"/>
          </a:p>
        </p:txBody>
      </p:sp>
      <p:sp>
        <p:nvSpPr>
          <p:cNvPr id="5" name="Text Placeholder 2"/>
          <p:cNvSpPr>
            <a:spLocks noGrp="1"/>
          </p:cNvSpPr>
          <p:nvPr>
            <p:ph type="body" idx="1"/>
          </p:nvPr>
        </p:nvSpPr>
        <p:spPr>
          <a:xfrm>
            <a:off x="457200" y="958468"/>
            <a:ext cx="8215744" cy="3471126"/>
          </a:xfrm>
          <a:prstGeom prst="rect">
            <a:avLst/>
          </a:prstGeom>
        </p:spPr>
        <p:txBody>
          <a:bodyPr vert="horz" lIns="91440" tIns="45720" rIns="91440" bIns="45720" rtlCol="0">
            <a:no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6" name="Slide Number Placeholder 5"/>
          <p:cNvSpPr>
            <a:spLocks noGrp="1"/>
          </p:cNvSpPr>
          <p:nvPr>
            <p:ph type="sldNum" sz="quarter" idx="4"/>
          </p:nvPr>
        </p:nvSpPr>
        <p:spPr>
          <a:xfrm>
            <a:off x="457200" y="4645152"/>
            <a:ext cx="2057400" cy="273844"/>
          </a:xfrm>
          <a:prstGeom prst="rect">
            <a:avLst/>
          </a:prstGeom>
        </p:spPr>
        <p:txBody>
          <a:bodyPr vert="horz" lIns="91440" tIns="45720" rIns="91440" bIns="45720" rtlCol="0" anchor="ctr"/>
          <a:lstStyle>
            <a:lvl1pPr algn="l">
              <a:defRPr sz="1000">
                <a:solidFill>
                  <a:srgbClr val="898989"/>
                </a:solidFill>
                <a:latin typeface="Arial" panose="020B0604020202020204" pitchFamily="34" charset="0"/>
                <a:cs typeface="Arial" panose="020B0604020202020204" pitchFamily="34" charset="0"/>
              </a:defRPr>
            </a:lvl1pPr>
          </a:lstStyle>
          <a:p>
            <a:fld id="{C51B5984-C094-0A42-BFB6-9F57449A1222}" type="slidenum">
              <a:rPr lang="en-US" smtClean="0"/>
            </a:fld>
            <a:endParaRPr lang="en-US" dirty="0"/>
          </a:p>
        </p:txBody>
      </p:sp>
      <p:sp>
        <p:nvSpPr>
          <p:cNvPr id="7" name="Slide Number Placeholder 5"/>
          <p:cNvSpPr txBox="1"/>
          <p:nvPr userDrawn="1"/>
        </p:nvSpPr>
        <p:spPr>
          <a:xfrm>
            <a:off x="4979893" y="244396"/>
            <a:ext cx="3800007" cy="156050"/>
          </a:xfrm>
          <a:prstGeom prst="rect">
            <a:avLst/>
          </a:prstGeom>
        </p:spPr>
        <p:txBody>
          <a:bodyPr vert="horz" lIns="91440" tIns="45720" rIns="91440" bIns="45720" rtlCol="0" anchor="ctr"/>
          <a:lstStyle>
            <a:defPPr>
              <a:defRPr lang="en-US"/>
            </a:defPPr>
            <a:lvl1pPr marL="0" algn="l" defTabSz="457200" rtl="0" eaLnBrk="1" latinLnBrk="0" hangingPunct="1">
              <a:defRPr sz="1000" kern="1200">
                <a:solidFill>
                  <a:srgbClr val="898989"/>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defRPr/>
            </a:pPr>
            <a:r>
              <a:rPr lang="en-US" sz="600" b="0" i="0" kern="1200" dirty="0">
                <a:solidFill>
                  <a:srgbClr val="898989"/>
                </a:solidFill>
                <a:effectLst/>
                <a:latin typeface="Arial" panose="020B0604020202020204" pitchFamily="34" charset="0"/>
                <a:ea typeface="+mn-ea"/>
                <a:cs typeface="Arial" panose="020B0604020202020204" pitchFamily="34" charset="0"/>
              </a:rPr>
              <a:t>© </a:t>
            </a:r>
            <a:r>
              <a:rPr lang="en-US" sz="600" kern="1200" dirty="0">
                <a:solidFill>
                  <a:srgbClr val="898989"/>
                </a:solidFill>
                <a:effectLst/>
                <a:latin typeface="Arial" panose="020B0604020202020204" pitchFamily="34" charset="0"/>
                <a:ea typeface="+mn-ea"/>
                <a:cs typeface="Arial" panose="020B0604020202020204" pitchFamily="34" charset="0"/>
              </a:rPr>
              <a:t>Altair Engineering, Inc. Proprietary and Confidential. All rights reserved.</a:t>
            </a:r>
            <a:endParaRPr lang="en-US" sz="600" kern="1200" dirty="0">
              <a:solidFill>
                <a:srgbClr val="898989"/>
              </a:solidFill>
              <a:effectLst/>
              <a:latin typeface="Arial" panose="020B0604020202020204" pitchFamily="34" charset="0"/>
              <a:ea typeface="+mn-ea"/>
              <a:cs typeface="Arial" panose="020B0604020202020204" pitchFamily="34" charset="0"/>
            </a:endParaRPr>
          </a:p>
          <a:p>
            <a:pPr algn="r"/>
            <a:endParaRPr lang="en-US" sz="6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ftr="0" dt="0"/>
  <p:txStyles>
    <p:titleStyle>
      <a:lvl1pPr algn="l" defTabSz="685800" rtl="0" eaLnBrk="1" latinLnBrk="0" hangingPunct="1">
        <a:lnSpc>
          <a:spcPct val="90000"/>
        </a:lnSpc>
        <a:spcBef>
          <a:spcPct val="0"/>
        </a:spcBef>
        <a:buNone/>
        <a:defRPr sz="2000" b="1" kern="1200">
          <a:solidFill>
            <a:schemeClr val="bg2"/>
          </a:solidFill>
          <a:latin typeface="Arial" panose="020B0604020202020204" pitchFamily="34" charset="0"/>
          <a:ea typeface="+mj-ea"/>
          <a:cs typeface="Arial" panose="020B0604020202020204" pitchFamily="34" charset="0"/>
        </a:defRPr>
      </a:lvl1pPr>
    </p:titleStyle>
    <p:bodyStyle>
      <a:lvl1pPr marL="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Arial" panose="020B0604020202020204" pitchFamily="34" charset="0"/>
        </a:defRPr>
      </a:lvl1pPr>
      <a:lvl2pPr marL="514350" indent="-171450" algn="l" defTabSz="685800" rtl="0" eaLnBrk="1" latinLnBrk="0" hangingPunct="1">
        <a:lnSpc>
          <a:spcPct val="90000"/>
        </a:lnSpc>
        <a:spcBef>
          <a:spcPts val="0"/>
        </a:spcBef>
        <a:spcAft>
          <a:spcPts val="600"/>
        </a:spcAft>
        <a:buFont typeface="Courier New" panose="02070309020205020404" pitchFamily="49" charset="0"/>
        <a:buChar char="o"/>
        <a:defRPr sz="1400" kern="1200">
          <a:solidFill>
            <a:schemeClr val="tx1"/>
          </a:solidFill>
          <a:latin typeface="Arial" panose="020B0604020202020204" pitchFamily="34" charset="0"/>
          <a:ea typeface="+mn-ea"/>
          <a:cs typeface="Arial" panose="020B0604020202020204" pitchFamily="34" charset="0"/>
        </a:defRPr>
      </a:lvl2pPr>
      <a:lvl3pPr marL="4572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Arial" panose="020B0604020202020204" pitchFamily="34" charset="0"/>
        </a:defRPr>
      </a:lvl3pPr>
      <a:lvl4pPr marL="6858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Arial" panose="020B0604020202020204" pitchFamily="34" charset="0"/>
        </a:defRPr>
      </a:lvl4pPr>
      <a:lvl5pPr marL="9144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Arial" panose="020B0604020202020204" pitchFamily="34" charset="0"/>
        </a:defRPr>
      </a:lvl5pPr>
      <a:lvl6pPr marL="11430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57200"/>
            <a:ext cx="8215744" cy="298669"/>
          </a:xfrm>
          <a:prstGeom prst="rect">
            <a:avLst/>
          </a:prstGeom>
        </p:spPr>
        <p:txBody>
          <a:bodyPr vert="horz" lIns="91440" tIns="45720" rIns="91440" bIns="45720" rtlCol="0" anchor="ctr">
            <a:noAutofit/>
          </a:bodyPr>
          <a:lstStyle/>
          <a:p>
            <a:r>
              <a:rPr lang="en-US" dirty="0"/>
              <a:t>Click to Add Title</a:t>
            </a:r>
            <a:endParaRPr lang="en-US" dirty="0"/>
          </a:p>
        </p:txBody>
      </p:sp>
      <p:sp>
        <p:nvSpPr>
          <p:cNvPr id="3" name="Text Placeholder 2"/>
          <p:cNvSpPr>
            <a:spLocks noGrp="1"/>
          </p:cNvSpPr>
          <p:nvPr>
            <p:ph type="body" idx="1"/>
          </p:nvPr>
        </p:nvSpPr>
        <p:spPr>
          <a:xfrm>
            <a:off x="457200" y="960120"/>
            <a:ext cx="8215744" cy="3471126"/>
          </a:xfrm>
          <a:prstGeom prst="rect">
            <a:avLst/>
          </a:prstGeom>
        </p:spPr>
        <p:txBody>
          <a:bodyPr vert="horz" lIns="91440" tIns="45720" rIns="91440" bIns="45720" rtlCol="0">
            <a:no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9" name="Slide Number Placeholder 5"/>
          <p:cNvSpPr txBox="1"/>
          <p:nvPr userDrawn="1"/>
        </p:nvSpPr>
        <p:spPr>
          <a:xfrm>
            <a:off x="4979893" y="244396"/>
            <a:ext cx="3800007" cy="156050"/>
          </a:xfrm>
          <a:prstGeom prst="rect">
            <a:avLst/>
          </a:prstGeom>
        </p:spPr>
        <p:txBody>
          <a:bodyPr vert="horz" lIns="91440" tIns="45720" rIns="91440" bIns="45720" rtlCol="0" anchor="ctr"/>
          <a:lstStyle>
            <a:defPPr>
              <a:defRPr lang="en-US"/>
            </a:defPPr>
            <a:lvl1pPr marL="0" algn="l" defTabSz="457200" rtl="0" eaLnBrk="1" latinLnBrk="0" hangingPunct="1">
              <a:defRPr sz="1000" kern="1200">
                <a:solidFill>
                  <a:srgbClr val="898989"/>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defRPr/>
            </a:pPr>
            <a:r>
              <a:rPr lang="en-US" sz="600" b="0" i="0" kern="1200" dirty="0">
                <a:solidFill>
                  <a:srgbClr val="898989"/>
                </a:solidFill>
                <a:effectLst/>
                <a:latin typeface="Arial" panose="020B0604020202020204" pitchFamily="34" charset="0"/>
                <a:ea typeface="+mn-ea"/>
                <a:cs typeface="Arial" panose="020B0604020202020204" pitchFamily="34" charset="0"/>
              </a:rPr>
              <a:t>©</a:t>
            </a:r>
            <a:r>
              <a:rPr lang="en-US" sz="600" kern="1200" dirty="0">
                <a:solidFill>
                  <a:srgbClr val="898989"/>
                </a:solidFill>
                <a:effectLst/>
                <a:latin typeface="Arial" panose="020B0604020202020204" pitchFamily="34" charset="0"/>
                <a:ea typeface="+mn-ea"/>
                <a:cs typeface="Arial" panose="020B0604020202020204" pitchFamily="34" charset="0"/>
              </a:rPr>
              <a:t> Altair Engineering, Inc. Proprietary and Confidential. All rights reserved.</a:t>
            </a:r>
            <a:endParaRPr lang="en-US" sz="600" kern="1200" dirty="0">
              <a:solidFill>
                <a:srgbClr val="898989"/>
              </a:solidFill>
              <a:effectLst/>
              <a:latin typeface="Arial" panose="020B0604020202020204" pitchFamily="34" charset="0"/>
              <a:ea typeface="+mn-ea"/>
              <a:cs typeface="Arial" panose="020B0604020202020204" pitchFamily="34" charset="0"/>
            </a:endParaRPr>
          </a:p>
          <a:p>
            <a:pPr algn="r"/>
            <a:endParaRPr lang="en-US" sz="600" dirty="0"/>
          </a:p>
        </p:txBody>
      </p:sp>
      <p:sp>
        <p:nvSpPr>
          <p:cNvPr id="12" name="Slide Number Placeholder 2"/>
          <p:cNvSpPr>
            <a:spLocks noGrp="1"/>
          </p:cNvSpPr>
          <p:nvPr>
            <p:ph type="sldNum" sz="quarter" idx="4"/>
          </p:nvPr>
        </p:nvSpPr>
        <p:spPr>
          <a:xfrm>
            <a:off x="457200" y="4649122"/>
            <a:ext cx="2057400" cy="273844"/>
          </a:xfrm>
          <a:prstGeom prst="rect">
            <a:avLst/>
          </a:prstGeom>
        </p:spPr>
        <p:txBody>
          <a:bodyPr anchor="ctr"/>
          <a:lstStyle>
            <a:lvl1pPr>
              <a:defRPr sz="1000">
                <a:solidFill>
                  <a:srgbClr val="A2AAAD"/>
                </a:solidFill>
              </a:defRPr>
            </a:lvl1pPr>
          </a:lstStyle>
          <a:p>
            <a:fld id="{C51B5984-C094-0A42-BFB6-9F57449A1222}" type="slidenum">
              <a:rPr lang="en-US" smtClean="0"/>
            </a:fld>
            <a:endParaRPr lang="en-US" dirty="0"/>
          </a:p>
        </p:txBody>
      </p:sp>
      <p:cxnSp>
        <p:nvCxnSpPr>
          <p:cNvPr id="8" name="Straight Connector 7"/>
          <p:cNvCxnSpPr/>
          <p:nvPr userDrawn="1"/>
        </p:nvCxnSpPr>
        <p:spPr>
          <a:xfrm>
            <a:off x="7708177" y="4651413"/>
            <a:ext cx="0" cy="354792"/>
          </a:xfrm>
          <a:prstGeom prst="line">
            <a:avLst/>
          </a:prstGeom>
          <a:ln w="19050">
            <a:solidFill>
              <a:srgbClr val="A2AAAD"/>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userDrawn="1"/>
        </p:nvGrpSpPr>
        <p:grpSpPr>
          <a:xfrm>
            <a:off x="6615546" y="4735113"/>
            <a:ext cx="913394" cy="187391"/>
            <a:chOff x="3587766" y="2914650"/>
            <a:chExt cx="5014294" cy="1028736"/>
          </a:xfrm>
        </p:grpSpPr>
        <p:sp>
          <p:nvSpPr>
            <p:cNvPr id="21" name="Freeform 20"/>
            <p:cNvSpPr/>
            <p:nvPr/>
          </p:nvSpPr>
          <p:spPr>
            <a:xfrm>
              <a:off x="3587766" y="2914650"/>
              <a:ext cx="1172609" cy="1028736"/>
            </a:xfrm>
            <a:custGeom>
              <a:avLst/>
              <a:gdLst>
                <a:gd name="connsiteX0" fmla="*/ 1158348 w 1172609"/>
                <a:gd name="connsiteY0" fmla="*/ 757619 h 1028736"/>
                <a:gd name="connsiteX1" fmla="*/ 742369 w 1172609"/>
                <a:gd name="connsiteY1" fmla="*/ 36957 h 1028736"/>
                <a:gd name="connsiteX2" fmla="*/ 693917 w 1172609"/>
                <a:gd name="connsiteY2" fmla="*/ 0 h 1028736"/>
                <a:gd name="connsiteX3" fmla="*/ 478693 w 1172609"/>
                <a:gd name="connsiteY3" fmla="*/ 0 h 1028736"/>
                <a:gd name="connsiteX4" fmla="*/ 430051 w 1172609"/>
                <a:gd name="connsiteY4" fmla="*/ 36957 h 1028736"/>
                <a:gd name="connsiteX5" fmla="*/ 14358 w 1172609"/>
                <a:gd name="connsiteY5" fmla="*/ 757619 h 1028736"/>
                <a:gd name="connsiteX6" fmla="*/ 6742 w 1172609"/>
                <a:gd name="connsiteY6" fmla="*/ 818293 h 1028736"/>
                <a:gd name="connsiteX7" fmla="*/ 114116 w 1172609"/>
                <a:gd name="connsiteY7" fmla="*/ 1003649 h 1028736"/>
                <a:gd name="connsiteX8" fmla="*/ 170278 w 1172609"/>
                <a:gd name="connsiteY8" fmla="*/ 1027176 h 1028736"/>
                <a:gd name="connsiteX9" fmla="*/ 1002142 w 1172609"/>
                <a:gd name="connsiteY9" fmla="*/ 1027176 h 1028736"/>
                <a:gd name="connsiteX10" fmla="*/ 1058304 w 1172609"/>
                <a:gd name="connsiteY10" fmla="*/ 1003649 h 1028736"/>
                <a:gd name="connsiteX11" fmla="*/ 1165773 w 1172609"/>
                <a:gd name="connsiteY11" fmla="*/ 818293 h 1028736"/>
                <a:gd name="connsiteX12" fmla="*/ 1158348 w 1172609"/>
                <a:gd name="connsiteY12" fmla="*/ 757619 h 1028736"/>
                <a:gd name="connsiteX13" fmla="*/ 920374 w 1172609"/>
                <a:gd name="connsiteY13" fmla="*/ 912971 h 1028736"/>
                <a:gd name="connsiteX14" fmla="*/ 163710 w 1172609"/>
                <a:gd name="connsiteY14" fmla="*/ 752475 h 1028736"/>
                <a:gd name="connsiteX15" fmla="*/ 158816 w 1172609"/>
                <a:gd name="connsiteY15" fmla="*/ 744894 h 1028736"/>
                <a:gd name="connsiteX16" fmla="*/ 160283 w 1172609"/>
                <a:gd name="connsiteY16" fmla="*/ 741998 h 1028736"/>
                <a:gd name="connsiteX17" fmla="*/ 677925 w 1172609"/>
                <a:gd name="connsiteY17" fmla="*/ 166402 h 1028736"/>
                <a:gd name="connsiteX18" fmla="*/ 686936 w 1172609"/>
                <a:gd name="connsiteY18" fmla="*/ 165998 h 1028736"/>
                <a:gd name="connsiteX19" fmla="*/ 688682 w 1172609"/>
                <a:gd name="connsiteY19" fmla="*/ 168688 h 1028736"/>
                <a:gd name="connsiteX20" fmla="*/ 927703 w 1172609"/>
                <a:gd name="connsiteY20" fmla="*/ 904875 h 1028736"/>
                <a:gd name="connsiteX21" fmla="*/ 923691 w 1172609"/>
                <a:gd name="connsiteY21" fmla="*/ 912807 h 1028736"/>
                <a:gd name="connsiteX22" fmla="*/ 920374 w 1172609"/>
                <a:gd name="connsiteY22" fmla="*/ 912971 h 1028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609" h="1028736">
                  <a:moveTo>
                    <a:pt x="1158348" y="757619"/>
                  </a:moveTo>
                  <a:cubicBezTo>
                    <a:pt x="963659" y="554464"/>
                    <a:pt x="820945" y="307219"/>
                    <a:pt x="742369" y="36957"/>
                  </a:cubicBezTo>
                  <a:cubicBezTo>
                    <a:pt x="736258" y="15207"/>
                    <a:pt x="716495" y="133"/>
                    <a:pt x="693917" y="0"/>
                  </a:cubicBezTo>
                  <a:lnTo>
                    <a:pt x="478693" y="0"/>
                  </a:lnTo>
                  <a:cubicBezTo>
                    <a:pt x="456066" y="113"/>
                    <a:pt x="436238" y="15178"/>
                    <a:pt x="430051" y="36957"/>
                  </a:cubicBezTo>
                  <a:cubicBezTo>
                    <a:pt x="351565" y="307194"/>
                    <a:pt x="208949" y="554438"/>
                    <a:pt x="14358" y="757619"/>
                  </a:cubicBezTo>
                  <a:cubicBezTo>
                    <a:pt x="-1434" y="773874"/>
                    <a:pt x="-4542" y="798635"/>
                    <a:pt x="6742" y="818293"/>
                  </a:cubicBezTo>
                  <a:lnTo>
                    <a:pt x="114116" y="1003649"/>
                  </a:lnTo>
                  <a:cubicBezTo>
                    <a:pt x="125532" y="1023109"/>
                    <a:pt x="148413" y="1032694"/>
                    <a:pt x="170278" y="1027176"/>
                  </a:cubicBezTo>
                  <a:cubicBezTo>
                    <a:pt x="443533" y="960248"/>
                    <a:pt x="728887" y="960248"/>
                    <a:pt x="1002142" y="1027176"/>
                  </a:cubicBezTo>
                  <a:cubicBezTo>
                    <a:pt x="1024010" y="1032727"/>
                    <a:pt x="1046910" y="1023134"/>
                    <a:pt x="1058304" y="1003649"/>
                  </a:cubicBezTo>
                  <a:lnTo>
                    <a:pt x="1165773" y="818293"/>
                  </a:lnTo>
                  <a:cubicBezTo>
                    <a:pt x="1177140" y="798683"/>
                    <a:pt x="1174108" y="773905"/>
                    <a:pt x="1158348" y="757619"/>
                  </a:cubicBezTo>
                  <a:close/>
                  <a:moveTo>
                    <a:pt x="920374" y="912971"/>
                  </a:moveTo>
                  <a:lnTo>
                    <a:pt x="163710" y="752475"/>
                  </a:lnTo>
                  <a:cubicBezTo>
                    <a:pt x="160267" y="751734"/>
                    <a:pt x="158076" y="748340"/>
                    <a:pt x="158816" y="744894"/>
                  </a:cubicBezTo>
                  <a:cubicBezTo>
                    <a:pt x="159048" y="743818"/>
                    <a:pt x="159553" y="742820"/>
                    <a:pt x="160283" y="741998"/>
                  </a:cubicBezTo>
                  <a:lnTo>
                    <a:pt x="677925" y="166402"/>
                  </a:lnTo>
                  <a:cubicBezTo>
                    <a:pt x="680302" y="163801"/>
                    <a:pt x="684336" y="163620"/>
                    <a:pt x="686936" y="165998"/>
                  </a:cubicBezTo>
                  <a:cubicBezTo>
                    <a:pt x="687737" y="166732"/>
                    <a:pt x="688338" y="167657"/>
                    <a:pt x="688682" y="168688"/>
                  </a:cubicBezTo>
                  <a:lnTo>
                    <a:pt x="927703" y="904875"/>
                  </a:lnTo>
                  <a:cubicBezTo>
                    <a:pt x="928784" y="908174"/>
                    <a:pt x="926988" y="911726"/>
                    <a:pt x="923691" y="912807"/>
                  </a:cubicBezTo>
                  <a:cubicBezTo>
                    <a:pt x="922620" y="913159"/>
                    <a:pt x="921474" y="913215"/>
                    <a:pt x="920374" y="912971"/>
                  </a:cubicBezTo>
                  <a:close/>
                </a:path>
              </a:pathLst>
            </a:custGeom>
            <a:solidFill>
              <a:srgbClr val="FA4616"/>
            </a:solidFill>
            <a:ln w="9507" cap="flat">
              <a:noFill/>
              <a:prstDash val="solid"/>
              <a:miter/>
            </a:ln>
          </p:spPr>
          <p:txBody>
            <a:bodyPr rtlCol="0" anchor="ctr"/>
            <a:lstStyle/>
            <a:p>
              <a:endParaRPr lang="en-US" dirty="0"/>
            </a:p>
          </p:txBody>
        </p:sp>
        <p:sp>
          <p:nvSpPr>
            <p:cNvPr id="22" name="Freeform 21"/>
            <p:cNvSpPr/>
            <p:nvPr/>
          </p:nvSpPr>
          <p:spPr>
            <a:xfrm>
              <a:off x="5056908" y="3086100"/>
              <a:ext cx="718111" cy="685800"/>
            </a:xfrm>
            <a:custGeom>
              <a:avLst/>
              <a:gdLst>
                <a:gd name="connsiteX0" fmla="*/ 299467 w 718111"/>
                <a:gd name="connsiteY0" fmla="*/ 0 h 685800"/>
                <a:gd name="connsiteX1" fmla="*/ 0 w 718111"/>
                <a:gd name="connsiteY1" fmla="*/ 685800 h 685800"/>
                <a:gd name="connsiteX2" fmla="*/ 139453 w 718111"/>
                <a:gd name="connsiteY2" fmla="*/ 685800 h 685800"/>
                <a:gd name="connsiteX3" fmla="*/ 207609 w 718111"/>
                <a:gd name="connsiteY3" fmla="*/ 525780 h 685800"/>
                <a:gd name="connsiteX4" fmla="*/ 508694 w 718111"/>
                <a:gd name="connsiteY4" fmla="*/ 525780 h 685800"/>
                <a:gd name="connsiteX5" fmla="*/ 575327 w 718111"/>
                <a:gd name="connsiteY5" fmla="*/ 685800 h 685800"/>
                <a:gd name="connsiteX6" fmla="*/ 718111 w 718111"/>
                <a:gd name="connsiteY6" fmla="*/ 685800 h 685800"/>
                <a:gd name="connsiteX7" fmla="*/ 419311 w 718111"/>
                <a:gd name="connsiteY7" fmla="*/ 0 h 685800"/>
                <a:gd name="connsiteX8" fmla="*/ 257774 w 718111"/>
                <a:gd name="connsiteY8" fmla="*/ 404241 h 685800"/>
                <a:gd name="connsiteX9" fmla="*/ 357533 w 718111"/>
                <a:gd name="connsiteY9" fmla="*/ 171450 h 685800"/>
                <a:gd name="connsiteX10" fmla="*/ 458053 w 718111"/>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111" h="685800">
                  <a:moveTo>
                    <a:pt x="299467" y="0"/>
                  </a:moveTo>
                  <a:lnTo>
                    <a:pt x="0" y="685800"/>
                  </a:lnTo>
                  <a:lnTo>
                    <a:pt x="139453" y="685800"/>
                  </a:lnTo>
                  <a:lnTo>
                    <a:pt x="207609" y="525780"/>
                  </a:lnTo>
                  <a:lnTo>
                    <a:pt x="508694" y="525780"/>
                  </a:lnTo>
                  <a:lnTo>
                    <a:pt x="575327" y="685800"/>
                  </a:lnTo>
                  <a:lnTo>
                    <a:pt x="718111" y="685800"/>
                  </a:lnTo>
                  <a:lnTo>
                    <a:pt x="419311" y="0"/>
                  </a:lnTo>
                  <a:close/>
                  <a:moveTo>
                    <a:pt x="257774" y="404241"/>
                  </a:moveTo>
                  <a:lnTo>
                    <a:pt x="357533" y="171450"/>
                  </a:lnTo>
                  <a:lnTo>
                    <a:pt x="458053" y="404146"/>
                  </a:lnTo>
                  <a:close/>
                </a:path>
              </a:pathLst>
            </a:custGeom>
            <a:solidFill>
              <a:srgbClr val="005776"/>
            </a:solidFill>
            <a:ln w="9507" cap="flat">
              <a:noFill/>
              <a:prstDash val="solid"/>
              <a:miter/>
            </a:ln>
          </p:spPr>
          <p:txBody>
            <a:bodyPr rtlCol="0" anchor="ctr"/>
            <a:lstStyle/>
            <a:p>
              <a:endParaRPr lang="en-US"/>
            </a:p>
          </p:txBody>
        </p:sp>
        <p:sp>
          <p:nvSpPr>
            <p:cNvPr id="23" name="Freeform 22"/>
            <p:cNvSpPr/>
            <p:nvPr/>
          </p:nvSpPr>
          <p:spPr>
            <a:xfrm>
              <a:off x="5878396" y="3090862"/>
              <a:ext cx="482897" cy="681037"/>
            </a:xfrm>
            <a:custGeom>
              <a:avLst/>
              <a:gdLst>
                <a:gd name="connsiteX0" fmla="*/ 134693 w 482897"/>
                <a:gd name="connsiteY0" fmla="*/ 0 h 681037"/>
                <a:gd name="connsiteX1" fmla="*/ 0 w 482897"/>
                <a:gd name="connsiteY1" fmla="*/ 0 h 681037"/>
                <a:gd name="connsiteX2" fmla="*/ 0 w 482897"/>
                <a:gd name="connsiteY2" fmla="*/ 681038 h 681037"/>
                <a:gd name="connsiteX3" fmla="*/ 482898 w 482897"/>
                <a:gd name="connsiteY3" fmla="*/ 681038 h 681037"/>
                <a:gd name="connsiteX4" fmla="*/ 482898 w 482897"/>
                <a:gd name="connsiteY4" fmla="*/ 556736 h 681037"/>
                <a:gd name="connsiteX5" fmla="*/ 134693 w 482897"/>
                <a:gd name="connsiteY5" fmla="*/ 556736 h 681037"/>
                <a:gd name="connsiteX6" fmla="*/ 134693 w 482897"/>
                <a:gd name="connsiteY6"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897" h="681037">
                  <a:moveTo>
                    <a:pt x="134693" y="0"/>
                  </a:moveTo>
                  <a:lnTo>
                    <a:pt x="0" y="0"/>
                  </a:lnTo>
                  <a:lnTo>
                    <a:pt x="0" y="681038"/>
                  </a:lnTo>
                  <a:lnTo>
                    <a:pt x="482898" y="681038"/>
                  </a:lnTo>
                  <a:lnTo>
                    <a:pt x="482898" y="556736"/>
                  </a:lnTo>
                  <a:lnTo>
                    <a:pt x="134693" y="556736"/>
                  </a:lnTo>
                  <a:lnTo>
                    <a:pt x="134693" y="0"/>
                  </a:lnTo>
                  <a:close/>
                </a:path>
              </a:pathLst>
            </a:custGeom>
            <a:solidFill>
              <a:srgbClr val="005776"/>
            </a:solidFill>
            <a:ln w="9507" cap="flat">
              <a:noFill/>
              <a:prstDash val="solid"/>
              <a:miter/>
            </a:ln>
          </p:spPr>
          <p:txBody>
            <a:bodyPr rtlCol="0" anchor="ctr"/>
            <a:lstStyle/>
            <a:p>
              <a:endParaRPr lang="en-US"/>
            </a:p>
          </p:txBody>
        </p:sp>
        <p:sp>
          <p:nvSpPr>
            <p:cNvPr id="24" name="Freeform 23"/>
            <p:cNvSpPr/>
            <p:nvPr/>
          </p:nvSpPr>
          <p:spPr>
            <a:xfrm>
              <a:off x="6857041" y="3086100"/>
              <a:ext cx="718492" cy="685800"/>
            </a:xfrm>
            <a:custGeom>
              <a:avLst/>
              <a:gdLst>
                <a:gd name="connsiteX0" fmla="*/ 299467 w 718492"/>
                <a:gd name="connsiteY0" fmla="*/ 0 h 685800"/>
                <a:gd name="connsiteX1" fmla="*/ 0 w 718492"/>
                <a:gd name="connsiteY1" fmla="*/ 685800 h 685800"/>
                <a:gd name="connsiteX2" fmla="*/ 139263 w 718492"/>
                <a:gd name="connsiteY2" fmla="*/ 685800 h 685800"/>
                <a:gd name="connsiteX3" fmla="*/ 207419 w 718492"/>
                <a:gd name="connsiteY3" fmla="*/ 525780 h 685800"/>
                <a:gd name="connsiteX4" fmla="*/ 508504 w 718492"/>
                <a:gd name="connsiteY4" fmla="*/ 525780 h 685800"/>
                <a:gd name="connsiteX5" fmla="*/ 575708 w 718492"/>
                <a:gd name="connsiteY5" fmla="*/ 685800 h 685800"/>
                <a:gd name="connsiteX6" fmla="*/ 718492 w 718492"/>
                <a:gd name="connsiteY6" fmla="*/ 685800 h 685800"/>
                <a:gd name="connsiteX7" fmla="*/ 419311 w 718492"/>
                <a:gd name="connsiteY7" fmla="*/ 0 h 685800"/>
                <a:gd name="connsiteX8" fmla="*/ 257869 w 718492"/>
                <a:gd name="connsiteY8" fmla="*/ 404241 h 685800"/>
                <a:gd name="connsiteX9" fmla="*/ 357342 w 718492"/>
                <a:gd name="connsiteY9" fmla="*/ 171450 h 685800"/>
                <a:gd name="connsiteX10" fmla="*/ 457863 w 718492"/>
                <a:gd name="connsiteY10" fmla="*/ 404146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8492" h="685800">
                  <a:moveTo>
                    <a:pt x="299467" y="0"/>
                  </a:moveTo>
                  <a:lnTo>
                    <a:pt x="0" y="685800"/>
                  </a:lnTo>
                  <a:lnTo>
                    <a:pt x="139263" y="685800"/>
                  </a:lnTo>
                  <a:lnTo>
                    <a:pt x="207419" y="525780"/>
                  </a:lnTo>
                  <a:lnTo>
                    <a:pt x="508504" y="525780"/>
                  </a:lnTo>
                  <a:lnTo>
                    <a:pt x="575708" y="685800"/>
                  </a:lnTo>
                  <a:lnTo>
                    <a:pt x="718492" y="685800"/>
                  </a:lnTo>
                  <a:lnTo>
                    <a:pt x="419311" y="0"/>
                  </a:lnTo>
                  <a:close/>
                  <a:moveTo>
                    <a:pt x="257869" y="404241"/>
                  </a:moveTo>
                  <a:lnTo>
                    <a:pt x="357342" y="171450"/>
                  </a:lnTo>
                  <a:lnTo>
                    <a:pt x="457863" y="404146"/>
                  </a:lnTo>
                  <a:close/>
                </a:path>
              </a:pathLst>
            </a:custGeom>
            <a:solidFill>
              <a:srgbClr val="005776"/>
            </a:solidFill>
            <a:ln w="9507" cap="flat">
              <a:noFill/>
              <a:prstDash val="solid"/>
              <a:miter/>
            </a:ln>
          </p:spPr>
          <p:txBody>
            <a:bodyPr rtlCol="0" anchor="ctr"/>
            <a:lstStyle/>
            <a:p>
              <a:endParaRPr lang="en-US"/>
            </a:p>
          </p:txBody>
        </p:sp>
        <p:sp>
          <p:nvSpPr>
            <p:cNvPr id="25" name="Freeform 24"/>
            <p:cNvSpPr/>
            <p:nvPr/>
          </p:nvSpPr>
          <p:spPr>
            <a:xfrm>
              <a:off x="7688143" y="3090862"/>
              <a:ext cx="134693" cy="681037"/>
            </a:xfrm>
            <a:custGeom>
              <a:avLst/>
              <a:gdLst>
                <a:gd name="connsiteX0" fmla="*/ 0 w 134693"/>
                <a:gd name="connsiteY0" fmla="*/ 0 h 681037"/>
                <a:gd name="connsiteX1" fmla="*/ 134694 w 134693"/>
                <a:gd name="connsiteY1" fmla="*/ 0 h 681037"/>
                <a:gd name="connsiteX2" fmla="*/ 134694 w 134693"/>
                <a:gd name="connsiteY2" fmla="*/ 681038 h 681037"/>
                <a:gd name="connsiteX3" fmla="*/ 0 w 134693"/>
                <a:gd name="connsiteY3" fmla="*/ 681038 h 681037"/>
              </a:gdLst>
              <a:ahLst/>
              <a:cxnLst>
                <a:cxn ang="0">
                  <a:pos x="connsiteX0" y="connsiteY0"/>
                </a:cxn>
                <a:cxn ang="0">
                  <a:pos x="connsiteX1" y="connsiteY1"/>
                </a:cxn>
                <a:cxn ang="0">
                  <a:pos x="connsiteX2" y="connsiteY2"/>
                </a:cxn>
                <a:cxn ang="0">
                  <a:pos x="connsiteX3" y="connsiteY3"/>
                </a:cxn>
              </a:cxnLst>
              <a:rect l="l" t="t" r="r" b="b"/>
              <a:pathLst>
                <a:path w="134693" h="681037">
                  <a:moveTo>
                    <a:pt x="0" y="0"/>
                  </a:moveTo>
                  <a:lnTo>
                    <a:pt x="134694" y="0"/>
                  </a:lnTo>
                  <a:lnTo>
                    <a:pt x="134694" y="681038"/>
                  </a:lnTo>
                  <a:lnTo>
                    <a:pt x="0" y="681038"/>
                  </a:lnTo>
                  <a:close/>
                </a:path>
              </a:pathLst>
            </a:custGeom>
            <a:solidFill>
              <a:srgbClr val="005776"/>
            </a:solidFill>
            <a:ln w="9507" cap="flat">
              <a:noFill/>
              <a:prstDash val="solid"/>
              <a:miter/>
            </a:ln>
          </p:spPr>
          <p:txBody>
            <a:bodyPr rtlCol="0" anchor="ctr"/>
            <a:lstStyle/>
            <a:p>
              <a:endParaRPr lang="en-US"/>
            </a:p>
          </p:txBody>
        </p:sp>
        <p:sp>
          <p:nvSpPr>
            <p:cNvPr id="26" name="Freeform 25"/>
            <p:cNvSpPr/>
            <p:nvPr/>
          </p:nvSpPr>
          <p:spPr>
            <a:xfrm>
              <a:off x="8012740" y="3091148"/>
              <a:ext cx="589320" cy="680751"/>
            </a:xfrm>
            <a:custGeom>
              <a:avLst/>
              <a:gdLst>
                <a:gd name="connsiteX0" fmla="*/ 407507 w 589320"/>
                <a:gd name="connsiteY0" fmla="*/ 425768 h 680751"/>
                <a:gd name="connsiteX1" fmla="*/ 559811 w 589320"/>
                <a:gd name="connsiteY1" fmla="*/ 219075 h 680751"/>
                <a:gd name="connsiteX2" fmla="*/ 304607 w 589320"/>
                <a:gd name="connsiteY2" fmla="*/ 0 h 680751"/>
                <a:gd name="connsiteX3" fmla="*/ 0 w 589320"/>
                <a:gd name="connsiteY3" fmla="*/ 0 h 680751"/>
                <a:gd name="connsiteX4" fmla="*/ 0 w 589320"/>
                <a:gd name="connsiteY4" fmla="*/ 680752 h 680751"/>
                <a:gd name="connsiteX5" fmla="*/ 134503 w 589320"/>
                <a:gd name="connsiteY5" fmla="*/ 680752 h 680751"/>
                <a:gd name="connsiteX6" fmla="*/ 134503 w 589320"/>
                <a:gd name="connsiteY6" fmla="*/ 449771 h 680751"/>
                <a:gd name="connsiteX7" fmla="*/ 266341 w 589320"/>
                <a:gd name="connsiteY7" fmla="*/ 449771 h 680751"/>
                <a:gd name="connsiteX8" fmla="*/ 429591 w 589320"/>
                <a:gd name="connsiteY8" fmla="*/ 680752 h 680751"/>
                <a:gd name="connsiteX9" fmla="*/ 589320 w 589320"/>
                <a:gd name="connsiteY9" fmla="*/ 680752 h 680751"/>
                <a:gd name="connsiteX10" fmla="*/ 134503 w 589320"/>
                <a:gd name="connsiteY10" fmla="*/ 124015 h 680751"/>
                <a:gd name="connsiteX11" fmla="*/ 294803 w 589320"/>
                <a:gd name="connsiteY11" fmla="*/ 124015 h 680751"/>
                <a:gd name="connsiteX12" fmla="*/ 422833 w 589320"/>
                <a:gd name="connsiteY12" fmla="*/ 225647 h 680751"/>
                <a:gd name="connsiteX13" fmla="*/ 296326 w 589320"/>
                <a:gd name="connsiteY13" fmla="*/ 328327 h 680751"/>
                <a:gd name="connsiteX14" fmla="*/ 134503 w 589320"/>
                <a:gd name="connsiteY14" fmla="*/ 328327 h 68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320" h="680751">
                  <a:moveTo>
                    <a:pt x="407507" y="425768"/>
                  </a:moveTo>
                  <a:cubicBezTo>
                    <a:pt x="504506" y="394430"/>
                    <a:pt x="559811" y="319754"/>
                    <a:pt x="559811" y="219075"/>
                  </a:cubicBezTo>
                  <a:cubicBezTo>
                    <a:pt x="559811" y="83725"/>
                    <a:pt x="462051" y="0"/>
                    <a:pt x="304607" y="0"/>
                  </a:cubicBezTo>
                  <a:lnTo>
                    <a:pt x="0" y="0"/>
                  </a:lnTo>
                  <a:lnTo>
                    <a:pt x="0" y="680752"/>
                  </a:lnTo>
                  <a:lnTo>
                    <a:pt x="134503" y="680752"/>
                  </a:lnTo>
                  <a:lnTo>
                    <a:pt x="134503" y="449771"/>
                  </a:lnTo>
                  <a:lnTo>
                    <a:pt x="266341" y="449771"/>
                  </a:lnTo>
                  <a:lnTo>
                    <a:pt x="429591" y="680752"/>
                  </a:lnTo>
                  <a:lnTo>
                    <a:pt x="589320" y="680752"/>
                  </a:lnTo>
                  <a:close/>
                  <a:moveTo>
                    <a:pt x="134503" y="124015"/>
                  </a:moveTo>
                  <a:lnTo>
                    <a:pt x="294803" y="124015"/>
                  </a:lnTo>
                  <a:cubicBezTo>
                    <a:pt x="377332" y="124015"/>
                    <a:pt x="422833" y="160115"/>
                    <a:pt x="422833" y="225647"/>
                  </a:cubicBezTo>
                  <a:cubicBezTo>
                    <a:pt x="423214" y="288893"/>
                    <a:pt x="374476" y="328327"/>
                    <a:pt x="296326" y="328327"/>
                  </a:cubicBezTo>
                  <a:lnTo>
                    <a:pt x="134503" y="328327"/>
                  </a:lnTo>
                  <a:close/>
                </a:path>
              </a:pathLst>
            </a:custGeom>
            <a:solidFill>
              <a:srgbClr val="005776"/>
            </a:solidFill>
            <a:ln w="9507" cap="flat">
              <a:noFill/>
              <a:prstDash val="solid"/>
              <a:miter/>
            </a:ln>
          </p:spPr>
          <p:txBody>
            <a:bodyPr rtlCol="0" anchor="ctr"/>
            <a:lstStyle/>
            <a:p>
              <a:endParaRPr lang="en-US"/>
            </a:p>
          </p:txBody>
        </p:sp>
        <p:sp>
          <p:nvSpPr>
            <p:cNvPr id="27" name="Freeform 26"/>
            <p:cNvSpPr/>
            <p:nvPr/>
          </p:nvSpPr>
          <p:spPr>
            <a:xfrm>
              <a:off x="6320742" y="3090862"/>
              <a:ext cx="556384" cy="681037"/>
            </a:xfrm>
            <a:custGeom>
              <a:avLst/>
              <a:gdLst>
                <a:gd name="connsiteX0" fmla="*/ 0 w 556384"/>
                <a:gd name="connsiteY0" fmla="*/ 0 h 681037"/>
                <a:gd name="connsiteX1" fmla="*/ 0 w 556384"/>
                <a:gd name="connsiteY1" fmla="*/ 129159 h 681037"/>
                <a:gd name="connsiteX2" fmla="*/ 209037 w 556384"/>
                <a:gd name="connsiteY2" fmla="*/ 129159 h 681037"/>
                <a:gd name="connsiteX3" fmla="*/ 209037 w 556384"/>
                <a:gd name="connsiteY3" fmla="*/ 681038 h 681037"/>
                <a:gd name="connsiteX4" fmla="*/ 347443 w 556384"/>
                <a:gd name="connsiteY4" fmla="*/ 681038 h 681037"/>
                <a:gd name="connsiteX5" fmla="*/ 347443 w 556384"/>
                <a:gd name="connsiteY5" fmla="*/ 129159 h 681037"/>
                <a:gd name="connsiteX6" fmla="*/ 556384 w 556384"/>
                <a:gd name="connsiteY6" fmla="*/ 129159 h 681037"/>
                <a:gd name="connsiteX7" fmla="*/ 556384 w 556384"/>
                <a:gd name="connsiteY7" fmla="*/ 0 h 681037"/>
                <a:gd name="connsiteX8" fmla="*/ 0 w 556384"/>
                <a:gd name="connsiteY8" fmla="*/ 0 h 68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384" h="681037">
                  <a:moveTo>
                    <a:pt x="0" y="0"/>
                  </a:moveTo>
                  <a:lnTo>
                    <a:pt x="0" y="129159"/>
                  </a:lnTo>
                  <a:lnTo>
                    <a:pt x="209037" y="129159"/>
                  </a:lnTo>
                  <a:lnTo>
                    <a:pt x="209037" y="681038"/>
                  </a:lnTo>
                  <a:lnTo>
                    <a:pt x="347443" y="681038"/>
                  </a:lnTo>
                  <a:lnTo>
                    <a:pt x="347443" y="129159"/>
                  </a:lnTo>
                  <a:lnTo>
                    <a:pt x="556384" y="129159"/>
                  </a:lnTo>
                  <a:lnTo>
                    <a:pt x="556384" y="0"/>
                  </a:lnTo>
                  <a:lnTo>
                    <a:pt x="0" y="0"/>
                  </a:lnTo>
                  <a:close/>
                </a:path>
              </a:pathLst>
            </a:custGeom>
            <a:solidFill>
              <a:srgbClr val="005776"/>
            </a:solidFill>
            <a:ln w="9507" cap="flat">
              <a:noFill/>
              <a:prstDash val="solid"/>
              <a:miter/>
            </a:ln>
          </p:spPr>
          <p:txBody>
            <a:bodyPr rtlCol="0" anchor="ctr"/>
            <a:lstStyle/>
            <a:p>
              <a:endParaRPr lang="en-US"/>
            </a:p>
          </p:txBody>
        </p:sp>
      </p:grpSp>
    </p:spTree>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ftr="0" dt="0"/>
  <p:txStyles>
    <p:titleStyle>
      <a:lvl1pPr algn="l" defTabSz="685800" rtl="0" eaLnBrk="1" latinLnBrk="0" hangingPunct="1">
        <a:lnSpc>
          <a:spcPct val="90000"/>
        </a:lnSpc>
        <a:spcBef>
          <a:spcPct val="0"/>
        </a:spcBef>
        <a:buNone/>
        <a:defRPr sz="2000" b="1" kern="1200">
          <a:solidFill>
            <a:schemeClr val="bg2"/>
          </a:solidFill>
          <a:latin typeface="Arial" panose="020B0604020202020204" pitchFamily="34" charset="0"/>
          <a:ea typeface="+mj-ea"/>
          <a:cs typeface="Arial" panose="020B0604020202020204" pitchFamily="34" charset="0"/>
        </a:defRPr>
      </a:lvl1pPr>
    </p:titleStyle>
    <p:bodyStyle>
      <a:lvl1pPr marL="285750" marR="0" indent="-285750" algn="l" defTabSz="685800" rtl="0" eaLnBrk="1" fontAlgn="auto" latinLnBrk="0" hangingPunct="1">
        <a:lnSpc>
          <a:spcPct val="100000"/>
        </a:lnSpc>
        <a:spcBef>
          <a:spcPts val="0"/>
        </a:spcBef>
        <a:spcAft>
          <a:spcPts val="900"/>
        </a:spcAft>
        <a:buClr>
          <a:schemeClr val="bg2"/>
        </a:buClr>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1pPr>
      <a:lvl2pPr marL="4572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2pPr>
      <a:lvl3pPr marL="6858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3pPr>
      <a:lvl4pPr marL="9144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Slide Number Placeholder 5"/>
          <p:cNvSpPr txBox="1"/>
          <p:nvPr userDrawn="1"/>
        </p:nvSpPr>
        <p:spPr>
          <a:xfrm>
            <a:off x="4979893" y="244396"/>
            <a:ext cx="3800007" cy="156050"/>
          </a:xfrm>
          <a:prstGeom prst="rect">
            <a:avLst/>
          </a:prstGeom>
        </p:spPr>
        <p:txBody>
          <a:bodyPr vert="horz" lIns="91440" tIns="45720" rIns="91440" bIns="45720" rtlCol="0" anchor="ctr"/>
          <a:lstStyle>
            <a:defPPr>
              <a:defRPr lang="en-US"/>
            </a:defPPr>
            <a:lvl1pPr marL="0" algn="l" defTabSz="457200" rtl="0" eaLnBrk="1" latinLnBrk="0" hangingPunct="1">
              <a:defRPr sz="1000" kern="1200">
                <a:solidFill>
                  <a:srgbClr val="898989"/>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defRPr/>
            </a:pPr>
            <a:r>
              <a:rPr lang="en-US" sz="600" b="0" i="0" kern="1200">
                <a:solidFill>
                  <a:srgbClr val="898989"/>
                </a:solidFill>
                <a:effectLst/>
                <a:latin typeface="Arial" panose="020B0604020202020204" pitchFamily="34" charset="0"/>
                <a:ea typeface="+mn-ea"/>
                <a:cs typeface="Arial" panose="020B0604020202020204" pitchFamily="34" charset="0"/>
              </a:rPr>
              <a:t>© </a:t>
            </a:r>
            <a:r>
              <a:rPr lang="en-US" sz="600" kern="1200">
                <a:solidFill>
                  <a:srgbClr val="898989"/>
                </a:solidFill>
                <a:effectLst/>
                <a:latin typeface="Arial" panose="020B0604020202020204" pitchFamily="34" charset="0"/>
                <a:ea typeface="+mn-ea"/>
                <a:cs typeface="Arial" panose="020B0604020202020204" pitchFamily="34" charset="0"/>
              </a:rPr>
              <a:t>Altair Engineering, Inc. Proprietary and Confidential. All rights reserved.</a:t>
            </a:r>
            <a:endParaRPr lang="en-US" sz="600" kern="1200">
              <a:solidFill>
                <a:srgbClr val="898989"/>
              </a:solidFill>
              <a:effectLst/>
              <a:latin typeface="Arial" panose="020B0604020202020204" pitchFamily="34" charset="0"/>
              <a:ea typeface="+mn-ea"/>
              <a:cs typeface="Arial" panose="020B0604020202020204" pitchFamily="34" charset="0"/>
            </a:endParaRPr>
          </a:p>
          <a:p>
            <a:pPr algn="r"/>
            <a:endParaRPr lang="en-US" sz="600"/>
          </a:p>
        </p:txBody>
      </p:sp>
      <p:sp>
        <p:nvSpPr>
          <p:cNvPr id="2" name="Title Placeholder 1"/>
          <p:cNvSpPr>
            <a:spLocks noGrp="1"/>
          </p:cNvSpPr>
          <p:nvPr>
            <p:ph type="title"/>
          </p:nvPr>
        </p:nvSpPr>
        <p:spPr>
          <a:xfrm>
            <a:off x="457200" y="457200"/>
            <a:ext cx="8215744" cy="298669"/>
          </a:xfrm>
          <a:prstGeom prst="rect">
            <a:avLst/>
          </a:prstGeom>
        </p:spPr>
        <p:txBody>
          <a:bodyPr vert="horz" lIns="91440" tIns="45720" rIns="91440" bIns="45720" rtlCol="0" anchor="ctr">
            <a:noAutofit/>
          </a:bodyPr>
          <a:lstStyle/>
          <a:p>
            <a:r>
              <a:rPr lang="en-US"/>
              <a:t>Click to Add Title</a:t>
            </a:r>
            <a:endParaRPr lang="en-US"/>
          </a:p>
        </p:txBody>
      </p:sp>
      <p:sp>
        <p:nvSpPr>
          <p:cNvPr id="3" name="Text Placeholder 2"/>
          <p:cNvSpPr>
            <a:spLocks noGrp="1"/>
          </p:cNvSpPr>
          <p:nvPr>
            <p:ph type="body" idx="1"/>
          </p:nvPr>
        </p:nvSpPr>
        <p:spPr>
          <a:xfrm>
            <a:off x="457200" y="958468"/>
            <a:ext cx="8215744" cy="3471126"/>
          </a:xfrm>
          <a:prstGeom prst="rect">
            <a:avLst/>
          </a:prstGeom>
        </p:spPr>
        <p:txBody>
          <a:bodyPr vert="horz" lIns="91440" tIns="45720" rIns="91440" bIns="45720" rtlCol="0">
            <a:noAutofit/>
          </a:bodyPr>
          <a:lstStyle/>
          <a:p>
            <a:pPr lvl="0"/>
            <a:r>
              <a:rPr lang="en-US"/>
              <a:t>Click to edit Master text styles</a:t>
            </a:r>
            <a:endParaRPr lang="en-US"/>
          </a:p>
          <a:p>
            <a:pPr lvl="2"/>
            <a:r>
              <a:rPr lang="en-US"/>
              <a:t>Second level</a:t>
            </a:r>
            <a:endParaRPr lang="en-US"/>
          </a:p>
          <a:p>
            <a:pPr lvl="3"/>
            <a:r>
              <a:rPr lang="en-US"/>
              <a:t>Third level</a:t>
            </a:r>
            <a:endParaRPr lang="en-US"/>
          </a:p>
          <a:p>
            <a:pPr lvl="4"/>
            <a:r>
              <a:rPr lang="en-US"/>
              <a:t>Fourth level</a:t>
            </a:r>
            <a:endParaRPr lang="en-US"/>
          </a:p>
          <a:p>
            <a:pPr lvl="5"/>
            <a:r>
              <a:rPr lang="en-US"/>
              <a:t>Fifth level</a:t>
            </a:r>
            <a:endParaRPr lang="en-US"/>
          </a:p>
        </p:txBody>
      </p:sp>
      <p:sp>
        <p:nvSpPr>
          <p:cNvPr id="6" name="Slide Number Placeholder 5"/>
          <p:cNvSpPr>
            <a:spLocks noGrp="1"/>
          </p:cNvSpPr>
          <p:nvPr>
            <p:ph type="sldNum" sz="quarter" idx="4"/>
          </p:nvPr>
        </p:nvSpPr>
        <p:spPr>
          <a:xfrm>
            <a:off x="457200" y="4645152"/>
            <a:ext cx="2057400" cy="273844"/>
          </a:xfrm>
          <a:prstGeom prst="rect">
            <a:avLst/>
          </a:prstGeom>
        </p:spPr>
        <p:txBody>
          <a:bodyPr vert="horz" lIns="91440" tIns="45720" rIns="91440" bIns="45720" rtlCol="0" anchor="ctr"/>
          <a:lstStyle>
            <a:lvl1pPr algn="l">
              <a:defRPr sz="1000">
                <a:solidFill>
                  <a:srgbClr val="898989"/>
                </a:solidFill>
                <a:latin typeface="Arial" panose="020B0604020202020204" pitchFamily="34" charset="0"/>
                <a:cs typeface="Arial" panose="020B0604020202020204" pitchFamily="34" charset="0"/>
              </a:defRPr>
            </a:lvl1pPr>
          </a:lstStyle>
          <a:p>
            <a:fld id="{C51B5984-C094-0A42-BFB6-9F57449A1222}"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 id="2147483731" r:id="rId18"/>
    <p:sldLayoutId id="2147483732" r:id="rId19"/>
    <p:sldLayoutId id="2147483733" r:id="rId20"/>
    <p:sldLayoutId id="2147483734" r:id="rId21"/>
    <p:sldLayoutId id="2147483735" r:id="rId22"/>
    <p:sldLayoutId id="2147483736" r:id="rId23"/>
    <p:sldLayoutId id="2147483737" r:id="rId24"/>
    <p:sldLayoutId id="2147483738" r:id="rId25"/>
    <p:sldLayoutId id="2147483739" r:id="rId26"/>
    <p:sldLayoutId id="2147483740" r:id="rId27"/>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ftr="0" dt="0"/>
  <p:txStyles>
    <p:titleStyle>
      <a:lvl1pPr algn="l" defTabSz="685800" rtl="0" eaLnBrk="1" latinLnBrk="0" hangingPunct="1">
        <a:lnSpc>
          <a:spcPct val="90000"/>
        </a:lnSpc>
        <a:spcBef>
          <a:spcPct val="0"/>
        </a:spcBef>
        <a:buNone/>
        <a:defRPr sz="2000" b="1" kern="1200">
          <a:solidFill>
            <a:schemeClr val="bg2"/>
          </a:solidFill>
          <a:latin typeface="Arial" panose="020B0604020202020204" pitchFamily="34" charset="0"/>
          <a:ea typeface="+mj-ea"/>
          <a:cs typeface="Arial" panose="020B0604020202020204" pitchFamily="34" charset="0"/>
        </a:defRPr>
      </a:lvl1pPr>
    </p:titleStyle>
    <p:bodyStyle>
      <a:lvl1pPr marL="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Arial" panose="020B0604020202020204" pitchFamily="34" charset="0"/>
        </a:defRPr>
      </a:lvl1pPr>
      <a:lvl2pPr marL="514350" indent="-171450" algn="l" defTabSz="685800" rtl="0" eaLnBrk="1" latinLnBrk="0" hangingPunct="1">
        <a:lnSpc>
          <a:spcPct val="90000"/>
        </a:lnSpc>
        <a:spcBef>
          <a:spcPts val="0"/>
        </a:spcBef>
        <a:spcAft>
          <a:spcPts val="600"/>
        </a:spcAft>
        <a:buFont typeface="Courier New" panose="02070309020205020404" pitchFamily="49" charset="0"/>
        <a:buChar char="o"/>
        <a:defRPr sz="1400" kern="1200">
          <a:solidFill>
            <a:schemeClr val="tx1"/>
          </a:solidFill>
          <a:latin typeface="Arial" panose="020B0604020202020204" pitchFamily="34" charset="0"/>
          <a:ea typeface="+mn-ea"/>
          <a:cs typeface="Arial" panose="020B0604020202020204" pitchFamily="34" charset="0"/>
        </a:defRPr>
      </a:lvl2pPr>
      <a:lvl3pPr marL="4572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Arial" panose="020B0604020202020204" pitchFamily="34" charset="0"/>
        </a:defRPr>
      </a:lvl3pPr>
      <a:lvl4pPr marL="6858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Arial" panose="020B0604020202020204" pitchFamily="34" charset="0"/>
        </a:defRPr>
      </a:lvl4pPr>
      <a:lvl5pPr marL="9144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Arial" panose="020B0604020202020204" pitchFamily="34" charset="0"/>
        </a:defRPr>
      </a:lvl5pPr>
      <a:lvl6pPr marL="1143000" indent="-228600" algn="l" defTabSz="685800" rtl="0" eaLnBrk="1" latinLnBrk="0" hangingPunct="1">
        <a:lnSpc>
          <a:spcPct val="100000"/>
        </a:lnSpc>
        <a:spcBef>
          <a:spcPts val="0"/>
        </a:spcBef>
        <a:spcAft>
          <a:spcPts val="900"/>
        </a:spcAft>
        <a:buClr>
          <a:schemeClr val="bg2"/>
        </a:buClr>
        <a:buSzPct val="100000"/>
        <a:buFont typeface="Arial" panose="020B0604020202020204" pitchFamily="34" charset="0"/>
        <a:buChar char="•"/>
        <a:tabLst>
          <a:tab pos="457200" algn="l"/>
          <a:tab pos="685800" algn="l"/>
          <a:tab pos="914400" algn="l"/>
          <a:tab pos="1143000" algn="l"/>
        </a:tabLst>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48.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8.xml"/><Relationship Id="rId1" Type="http://schemas.openxmlformats.org/officeDocument/2006/relationships/image" Target="../media/image18.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48.xml"/><Relationship Id="rId3" Type="http://schemas.openxmlformats.org/officeDocument/2006/relationships/image" Target="../media/image19.png"/><Relationship Id="rId2" Type="http://schemas.microsoft.com/office/2007/relationships/media" Target="../media/media1.mp4"/><Relationship Id="rId1"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8291" y="4180327"/>
            <a:ext cx="6239524" cy="297980"/>
          </a:xfrm>
        </p:spPr>
        <p:txBody>
          <a:bodyPr/>
          <a:lstStyle/>
          <a:p>
            <a:r>
              <a:rPr lang="en-US" dirty="0"/>
              <a:t>Image classification using transfer learning using rapid miner</a:t>
            </a:r>
            <a:endParaRPr lang="en-US" dirty="0"/>
          </a:p>
        </p:txBody>
      </p:sp>
      <p:sp>
        <p:nvSpPr>
          <p:cNvPr id="3" name="Text Placeholder 2"/>
          <p:cNvSpPr>
            <a:spLocks noGrp="1"/>
          </p:cNvSpPr>
          <p:nvPr>
            <p:ph type="body" sz="quarter" idx="10"/>
          </p:nvPr>
        </p:nvSpPr>
        <p:spPr/>
        <p:txBody>
          <a:bodyPr/>
          <a:lstStyle/>
          <a:p>
            <a:r>
              <a:rPr lang="en-US" dirty="0"/>
              <a:t>Aiyshwarya Aruchamy</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39153" y="902227"/>
            <a:ext cx="2281743" cy="1171555"/>
          </a:xfrm>
          <a:custGeom>
            <a:avLst/>
            <a:gdLst/>
            <a:ahLst/>
            <a:cxnLst/>
            <a:rect l="l" t="t" r="r" b="b"/>
            <a:pathLst>
              <a:path w="4563485" h="2343110">
                <a:moveTo>
                  <a:pt x="0" y="0"/>
                </a:moveTo>
                <a:lnTo>
                  <a:pt x="4563485" y="0"/>
                </a:lnTo>
                <a:lnTo>
                  <a:pt x="4563485" y="2343110"/>
                </a:lnTo>
                <a:lnTo>
                  <a:pt x="0" y="2343110"/>
                </a:lnTo>
                <a:lnTo>
                  <a:pt x="0" y="0"/>
                </a:lnTo>
                <a:close/>
              </a:path>
            </a:pathLst>
          </a:custGeom>
          <a:blipFill>
            <a:blip r:embed="rId1"/>
            <a:stretch>
              <a:fillRect/>
            </a:stretch>
          </a:blipFill>
        </p:spPr>
        <p:txBody>
          <a:bodyPr/>
          <a:lstStyle/>
          <a:p>
            <a:endParaRPr lang="en-US" sz="900"/>
          </a:p>
        </p:txBody>
      </p:sp>
      <p:sp>
        <p:nvSpPr>
          <p:cNvPr id="3" name="Freeform 3"/>
          <p:cNvSpPr/>
          <p:nvPr/>
        </p:nvSpPr>
        <p:spPr>
          <a:xfrm>
            <a:off x="5847293" y="64394"/>
            <a:ext cx="2457554" cy="1820120"/>
          </a:xfrm>
          <a:custGeom>
            <a:avLst/>
            <a:gdLst/>
            <a:ahLst/>
            <a:cxnLst/>
            <a:rect l="l" t="t" r="r" b="b"/>
            <a:pathLst>
              <a:path w="5376791" h="3993289">
                <a:moveTo>
                  <a:pt x="0" y="0"/>
                </a:moveTo>
                <a:lnTo>
                  <a:pt x="5376791" y="0"/>
                </a:lnTo>
                <a:lnTo>
                  <a:pt x="5376791" y="3993289"/>
                </a:lnTo>
                <a:lnTo>
                  <a:pt x="0" y="3993289"/>
                </a:lnTo>
                <a:lnTo>
                  <a:pt x="0" y="0"/>
                </a:lnTo>
                <a:close/>
              </a:path>
            </a:pathLst>
          </a:custGeom>
          <a:blipFill>
            <a:blip r:embed="rId2"/>
            <a:stretch>
              <a:fillRect/>
            </a:stretch>
          </a:blipFill>
        </p:spPr>
        <p:txBody>
          <a:bodyPr/>
          <a:lstStyle/>
          <a:p>
            <a:endParaRPr lang="en-US" sz="900"/>
          </a:p>
        </p:txBody>
      </p:sp>
      <p:sp>
        <p:nvSpPr>
          <p:cNvPr id="4" name="Freeform 4"/>
          <p:cNvSpPr/>
          <p:nvPr/>
        </p:nvSpPr>
        <p:spPr>
          <a:xfrm>
            <a:off x="693448" y="3077242"/>
            <a:ext cx="2517555" cy="1164031"/>
          </a:xfrm>
          <a:custGeom>
            <a:avLst/>
            <a:gdLst/>
            <a:ahLst/>
            <a:cxnLst/>
            <a:rect l="l" t="t" r="r" b="b"/>
            <a:pathLst>
              <a:path w="5035110" h="2328062">
                <a:moveTo>
                  <a:pt x="0" y="0"/>
                </a:moveTo>
                <a:lnTo>
                  <a:pt x="5035110" y="0"/>
                </a:lnTo>
                <a:lnTo>
                  <a:pt x="5035110" y="2328062"/>
                </a:lnTo>
                <a:lnTo>
                  <a:pt x="0" y="2328062"/>
                </a:lnTo>
                <a:lnTo>
                  <a:pt x="0" y="0"/>
                </a:lnTo>
                <a:close/>
              </a:path>
            </a:pathLst>
          </a:custGeom>
          <a:blipFill>
            <a:blip r:embed="rId3"/>
            <a:stretch>
              <a:fillRect/>
            </a:stretch>
          </a:blipFill>
        </p:spPr>
        <p:txBody>
          <a:bodyPr/>
          <a:lstStyle/>
          <a:p>
            <a:endParaRPr lang="en-US" sz="900"/>
          </a:p>
        </p:txBody>
      </p:sp>
      <p:sp>
        <p:nvSpPr>
          <p:cNvPr id="5" name="Freeform 5"/>
          <p:cNvSpPr/>
          <p:nvPr/>
        </p:nvSpPr>
        <p:spPr>
          <a:xfrm>
            <a:off x="5847293" y="2384417"/>
            <a:ext cx="2681058" cy="1856856"/>
          </a:xfrm>
          <a:custGeom>
            <a:avLst/>
            <a:gdLst/>
            <a:ahLst/>
            <a:cxnLst/>
            <a:rect l="l" t="t" r="r" b="b"/>
            <a:pathLst>
              <a:path w="5770998" h="3970179">
                <a:moveTo>
                  <a:pt x="0" y="0"/>
                </a:moveTo>
                <a:lnTo>
                  <a:pt x="5770998" y="0"/>
                </a:lnTo>
                <a:lnTo>
                  <a:pt x="5770998" y="3970179"/>
                </a:lnTo>
                <a:lnTo>
                  <a:pt x="0" y="3970179"/>
                </a:lnTo>
                <a:lnTo>
                  <a:pt x="0" y="0"/>
                </a:lnTo>
                <a:close/>
              </a:path>
            </a:pathLst>
          </a:custGeom>
          <a:blipFill>
            <a:blip r:embed="rId4"/>
            <a:stretch>
              <a:fillRect/>
            </a:stretch>
          </a:blipFill>
        </p:spPr>
        <p:txBody>
          <a:bodyPr/>
          <a:lstStyle/>
          <a:p>
            <a:endParaRPr lang="en-US" sz="900" dirty="0"/>
          </a:p>
        </p:txBody>
      </p:sp>
      <p:sp>
        <p:nvSpPr>
          <p:cNvPr id="6" name="TextBox 6"/>
          <p:cNvSpPr txBox="1"/>
          <p:nvPr/>
        </p:nvSpPr>
        <p:spPr>
          <a:xfrm>
            <a:off x="602749" y="168525"/>
            <a:ext cx="7313214" cy="366960"/>
          </a:xfrm>
          <a:prstGeom prst="rect">
            <a:avLst/>
          </a:prstGeom>
        </p:spPr>
        <p:txBody>
          <a:bodyPr lIns="0" tIns="0" rIns="0" bIns="0" rtlCol="0" anchor="t">
            <a:spAutoFit/>
          </a:bodyPr>
          <a:lstStyle/>
          <a:p>
            <a:pPr>
              <a:lnSpc>
                <a:spcPts val="3090"/>
              </a:lnSpc>
            </a:pPr>
            <a:r>
              <a:rPr lang="en-US" sz="2375" spc="12" dirty="0">
                <a:solidFill>
                  <a:srgbClr val="2B2C30"/>
                </a:solidFill>
                <a:latin typeface="Playfair Display"/>
              </a:rPr>
              <a:t>INTERFACE IN RAPIDMINER:</a:t>
            </a:r>
            <a:endParaRPr lang="en-US" sz="2375" spc="12" dirty="0">
              <a:solidFill>
                <a:srgbClr val="2B2C30"/>
              </a:solidFill>
              <a:latin typeface="Playfair Display"/>
            </a:endParaRPr>
          </a:p>
        </p:txBody>
      </p:sp>
      <p:sp>
        <p:nvSpPr>
          <p:cNvPr id="7" name="AutoShape 7"/>
          <p:cNvSpPr/>
          <p:nvPr/>
        </p:nvSpPr>
        <p:spPr>
          <a:xfrm>
            <a:off x="3238802" y="3603135"/>
            <a:ext cx="2461957" cy="0"/>
          </a:xfrm>
          <a:prstGeom prst="line">
            <a:avLst/>
          </a:prstGeom>
          <a:ln w="38100" cap="flat">
            <a:solidFill>
              <a:srgbClr val="000000"/>
            </a:solidFill>
            <a:prstDash val="solid"/>
            <a:headEnd type="none" w="sm" len="sm"/>
            <a:tailEnd type="arrow" w="med" len="sm"/>
          </a:ln>
        </p:spPr>
        <p:txBody>
          <a:bodyPr/>
          <a:lstStyle/>
          <a:p>
            <a:endParaRPr lang="en-US" sz="900"/>
          </a:p>
        </p:txBody>
      </p:sp>
      <p:sp>
        <p:nvSpPr>
          <p:cNvPr id="8" name="AutoShape 8"/>
          <p:cNvSpPr/>
          <p:nvPr/>
        </p:nvSpPr>
        <p:spPr>
          <a:xfrm flipV="1">
            <a:off x="3120895" y="1466720"/>
            <a:ext cx="2457553" cy="21285"/>
          </a:xfrm>
          <a:prstGeom prst="line">
            <a:avLst/>
          </a:prstGeom>
          <a:ln w="38100" cap="flat">
            <a:solidFill>
              <a:srgbClr val="000000"/>
            </a:solidFill>
            <a:prstDash val="solid"/>
            <a:headEnd type="none" w="sm" len="sm"/>
            <a:tailEnd type="arrow" w="med" len="sm"/>
          </a:ln>
        </p:spPr>
        <p:txBody>
          <a:bodyPr/>
          <a:lstStyle/>
          <a:p>
            <a:endParaRPr lang="en-US" sz="900"/>
          </a:p>
        </p:txBody>
      </p:sp>
      <p:sp>
        <p:nvSpPr>
          <p:cNvPr id="9" name="TextBox 8"/>
          <p:cNvSpPr txBox="1"/>
          <p:nvPr/>
        </p:nvSpPr>
        <p:spPr>
          <a:xfrm>
            <a:off x="928468" y="1899138"/>
            <a:ext cx="2764301" cy="592326"/>
          </a:xfrm>
          <a:prstGeom prst="rect">
            <a:avLst/>
          </a:prstGeom>
        </p:spPr>
        <p:txBody>
          <a:bodyPr vert="horz" wrap="square" lIns="91440" tIns="45720" rIns="91440" bIns="45720" rtlCol="0" anchor="ctr">
            <a:noAutofit/>
          </a:bodyPr>
          <a:lstStyle/>
          <a:p>
            <a:pPr algn="l"/>
            <a:endParaRPr lang="en-US" sz="1100" b="0" dirty="0">
              <a:solidFill>
                <a:schemeClr val="bg2"/>
              </a:solidFill>
            </a:endParaRPr>
          </a:p>
        </p:txBody>
      </p:sp>
      <p:sp>
        <p:nvSpPr>
          <p:cNvPr id="10" name="TextBox 9"/>
          <p:cNvSpPr txBox="1"/>
          <p:nvPr/>
        </p:nvSpPr>
        <p:spPr>
          <a:xfrm>
            <a:off x="693448" y="2073782"/>
            <a:ext cx="3175167" cy="366742"/>
          </a:xfrm>
          <a:prstGeom prst="rect">
            <a:avLst/>
          </a:prstGeom>
        </p:spPr>
        <p:txBody>
          <a:bodyPr vert="horz" wrap="square" lIns="91440" tIns="45720" rIns="91440" bIns="45720" rtlCol="0" anchor="ctr">
            <a:noAutofit/>
          </a:bodyPr>
          <a:lstStyle/>
          <a:p>
            <a:pPr algn="l"/>
            <a:r>
              <a:rPr lang="en-US" sz="1100" dirty="0">
                <a:solidFill>
                  <a:schemeClr val="bg2"/>
                </a:solidFill>
              </a:rPr>
              <a:t>I</a:t>
            </a:r>
            <a:r>
              <a:rPr lang="en-US" sz="1100" b="0" dirty="0">
                <a:solidFill>
                  <a:schemeClr val="bg2"/>
                </a:solidFill>
              </a:rPr>
              <a:t>mage classification fine </a:t>
            </a:r>
            <a:r>
              <a:rPr lang="en-US" sz="1100" dirty="0">
                <a:solidFill>
                  <a:schemeClr val="bg2"/>
                </a:solidFill>
              </a:rPr>
              <a:t>t</a:t>
            </a:r>
            <a:r>
              <a:rPr lang="en-US" sz="1100" b="0" dirty="0">
                <a:solidFill>
                  <a:schemeClr val="bg2"/>
                </a:solidFill>
              </a:rPr>
              <a:t>uning Operator</a:t>
            </a:r>
            <a:endParaRPr lang="en-US" sz="1100" b="0" dirty="0">
              <a:solidFill>
                <a:schemeClr val="bg2"/>
              </a:solidFill>
            </a:endParaRPr>
          </a:p>
        </p:txBody>
      </p:sp>
      <p:sp>
        <p:nvSpPr>
          <p:cNvPr id="11" name="TextBox 10"/>
          <p:cNvSpPr txBox="1"/>
          <p:nvPr/>
        </p:nvSpPr>
        <p:spPr>
          <a:xfrm>
            <a:off x="693448" y="4396154"/>
            <a:ext cx="3407284" cy="369587"/>
          </a:xfrm>
          <a:prstGeom prst="rect">
            <a:avLst/>
          </a:prstGeom>
        </p:spPr>
        <p:txBody>
          <a:bodyPr vert="horz" wrap="square" lIns="91440" tIns="45720" rIns="91440" bIns="45720" rtlCol="0" anchor="ctr">
            <a:noAutofit/>
          </a:bodyPr>
          <a:lstStyle/>
          <a:p>
            <a:pPr algn="l"/>
            <a:r>
              <a:rPr lang="en-US" sz="1100" b="0" dirty="0">
                <a:solidFill>
                  <a:schemeClr val="bg2"/>
                </a:solidFill>
              </a:rPr>
              <a:t>Image classification inference operator</a:t>
            </a:r>
            <a:endParaRPr lang="en-US" sz="1100" b="0" dirty="0">
              <a:solidFill>
                <a:schemeClr val="bg2"/>
              </a:solidFill>
            </a:endParaRPr>
          </a:p>
        </p:txBody>
      </p:sp>
      <p:sp>
        <p:nvSpPr>
          <p:cNvPr id="12" name="TextBox 11"/>
          <p:cNvSpPr txBox="1"/>
          <p:nvPr/>
        </p:nvSpPr>
        <p:spPr>
          <a:xfrm>
            <a:off x="4768949" y="2069357"/>
            <a:ext cx="4009294" cy="251887"/>
          </a:xfrm>
          <a:prstGeom prst="rect">
            <a:avLst/>
          </a:prstGeom>
        </p:spPr>
        <p:txBody>
          <a:bodyPr vert="horz" wrap="square" lIns="91440" tIns="45720" rIns="91440" bIns="45720" rtlCol="0" anchor="ctr">
            <a:noAutofit/>
          </a:bodyPr>
          <a:lstStyle/>
          <a:p>
            <a:pPr algn="l"/>
            <a:r>
              <a:rPr lang="en-US" sz="1100" dirty="0">
                <a:solidFill>
                  <a:schemeClr val="bg2"/>
                </a:solidFill>
              </a:rPr>
              <a:t>Parameters for the Image classification fine tuning operator</a:t>
            </a:r>
            <a:endParaRPr lang="en-US" sz="1100" b="0" dirty="0">
              <a:solidFill>
                <a:schemeClr val="bg2"/>
              </a:solidFill>
            </a:endParaRPr>
          </a:p>
        </p:txBody>
      </p:sp>
      <p:sp>
        <p:nvSpPr>
          <p:cNvPr id="13" name="TextBox 12"/>
          <p:cNvSpPr txBox="1"/>
          <p:nvPr/>
        </p:nvSpPr>
        <p:spPr>
          <a:xfrm>
            <a:off x="4916658" y="4241273"/>
            <a:ext cx="4009293" cy="251879"/>
          </a:xfrm>
          <a:prstGeom prst="rect">
            <a:avLst/>
          </a:prstGeom>
        </p:spPr>
        <p:txBody>
          <a:bodyPr vert="horz" wrap="square" lIns="91440" tIns="45720" rIns="91440" bIns="45720" rtlCol="0" anchor="ctr">
            <a:noAutofit/>
          </a:bodyPr>
          <a:lstStyle/>
          <a:p>
            <a:pPr algn="l"/>
            <a:r>
              <a:rPr lang="en-US" sz="1100" b="0" dirty="0">
                <a:solidFill>
                  <a:schemeClr val="bg2"/>
                </a:solidFill>
              </a:rPr>
              <a:t>Parameters for the Image Classification inference operators</a:t>
            </a:r>
            <a:endParaRPr lang="en-US" sz="1100" b="0" dirty="0">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31190" y="187325"/>
            <a:ext cx="1797685" cy="280035"/>
          </a:xfrm>
          <a:prstGeom prst="rect">
            <a:avLst/>
          </a:prstGeom>
        </p:spPr>
        <p:txBody>
          <a:bodyPr lIns="0" tIns="0" rIns="0" bIns="0" rtlCol="0" anchor="t">
            <a:noAutofit/>
          </a:bodyPr>
          <a:lstStyle/>
          <a:p>
            <a:pPr algn="ctr">
              <a:lnSpc>
                <a:spcPts val="2365"/>
              </a:lnSpc>
            </a:pPr>
            <a:r>
              <a:rPr lang="en-US" sz="1690" b="1" dirty="0">
                <a:solidFill>
                  <a:srgbClr val="2B2C30"/>
                </a:solidFill>
                <a:latin typeface="Canva Sans Bold"/>
              </a:rPr>
              <a:t>Data preparation</a:t>
            </a:r>
            <a:endParaRPr lang="en-US" sz="1690" b="1" dirty="0">
              <a:solidFill>
                <a:srgbClr val="2B2C30"/>
              </a:solidFill>
              <a:latin typeface="Canva Sans Bold"/>
            </a:endParaRPr>
          </a:p>
        </p:txBody>
      </p:sp>
      <p:sp>
        <p:nvSpPr>
          <p:cNvPr id="4" name="TextBox 4"/>
          <p:cNvSpPr txBox="1"/>
          <p:nvPr/>
        </p:nvSpPr>
        <p:spPr>
          <a:xfrm>
            <a:off x="6400155" y="264990"/>
            <a:ext cx="1944104" cy="268471"/>
          </a:xfrm>
          <a:prstGeom prst="rect">
            <a:avLst/>
          </a:prstGeom>
        </p:spPr>
        <p:txBody>
          <a:bodyPr lIns="0" tIns="0" rIns="0" bIns="0" rtlCol="0" anchor="t">
            <a:spAutoFit/>
          </a:bodyPr>
          <a:lstStyle/>
          <a:p>
            <a:pPr algn="ctr">
              <a:lnSpc>
                <a:spcPts val="2265"/>
              </a:lnSpc>
            </a:pPr>
            <a:r>
              <a:rPr lang="en-US" sz="1620" b="1" dirty="0">
                <a:solidFill>
                  <a:srgbClr val="2B2C30"/>
                </a:solidFill>
                <a:latin typeface="Canva Sans Bold"/>
              </a:rPr>
              <a:t>Model Initialization</a:t>
            </a:r>
            <a:endParaRPr lang="en-US" sz="1620" b="1" dirty="0">
              <a:solidFill>
                <a:srgbClr val="2B2C30"/>
              </a:solidFill>
              <a:latin typeface="Canva Sans Bold"/>
            </a:endParaRPr>
          </a:p>
        </p:txBody>
      </p:sp>
      <p:sp>
        <p:nvSpPr>
          <p:cNvPr id="5" name="TextBox 5"/>
          <p:cNvSpPr txBox="1"/>
          <p:nvPr/>
        </p:nvSpPr>
        <p:spPr>
          <a:xfrm>
            <a:off x="6534485" y="2114036"/>
            <a:ext cx="1557903" cy="303545"/>
          </a:xfrm>
          <a:prstGeom prst="rect">
            <a:avLst/>
          </a:prstGeom>
        </p:spPr>
        <p:txBody>
          <a:bodyPr lIns="0" tIns="0" rIns="0" bIns="0" rtlCol="0" anchor="t">
            <a:spAutoFit/>
          </a:bodyPr>
          <a:lstStyle/>
          <a:p>
            <a:pPr algn="ctr">
              <a:lnSpc>
                <a:spcPts val="2565"/>
              </a:lnSpc>
            </a:pPr>
            <a:r>
              <a:rPr lang="en-US" sz="1830" b="1" dirty="0">
                <a:solidFill>
                  <a:srgbClr val="2B2C30"/>
                </a:solidFill>
                <a:latin typeface="Canva Sans Bold"/>
              </a:rPr>
              <a:t>Training Loop</a:t>
            </a:r>
            <a:endParaRPr lang="en-US" sz="1830" b="1" dirty="0">
              <a:solidFill>
                <a:srgbClr val="2B2C30"/>
              </a:solidFill>
              <a:latin typeface="Canva Sans Bold"/>
            </a:endParaRPr>
          </a:p>
        </p:txBody>
      </p:sp>
      <p:sp>
        <p:nvSpPr>
          <p:cNvPr id="6" name="TextBox 6"/>
          <p:cNvSpPr txBox="1"/>
          <p:nvPr/>
        </p:nvSpPr>
        <p:spPr>
          <a:xfrm>
            <a:off x="953719" y="3978163"/>
            <a:ext cx="1289232" cy="256737"/>
          </a:xfrm>
          <a:prstGeom prst="rect">
            <a:avLst/>
          </a:prstGeom>
        </p:spPr>
        <p:txBody>
          <a:bodyPr lIns="0" tIns="0" rIns="0" bIns="0" rtlCol="0" anchor="t">
            <a:spAutoFit/>
          </a:bodyPr>
          <a:lstStyle/>
          <a:p>
            <a:pPr algn="ctr">
              <a:lnSpc>
                <a:spcPts val="2165"/>
              </a:lnSpc>
            </a:pPr>
            <a:r>
              <a:rPr lang="en-US" sz="1545" b="1" dirty="0">
                <a:solidFill>
                  <a:srgbClr val="2B2C30"/>
                </a:solidFill>
                <a:latin typeface="Canva Sans Bold"/>
              </a:rPr>
              <a:t>Model Saving</a:t>
            </a:r>
            <a:endParaRPr lang="en-US" sz="1545" b="1" dirty="0">
              <a:solidFill>
                <a:srgbClr val="2B2C30"/>
              </a:solidFill>
              <a:latin typeface="Canva Sans Bold"/>
            </a:endParaRPr>
          </a:p>
        </p:txBody>
      </p:sp>
      <p:sp>
        <p:nvSpPr>
          <p:cNvPr id="7" name="TextBox 7"/>
          <p:cNvSpPr txBox="1"/>
          <p:nvPr/>
        </p:nvSpPr>
        <p:spPr>
          <a:xfrm>
            <a:off x="490855" y="1984375"/>
            <a:ext cx="2215515" cy="476885"/>
          </a:xfrm>
          <a:prstGeom prst="rect">
            <a:avLst/>
          </a:prstGeom>
        </p:spPr>
        <p:txBody>
          <a:bodyPr lIns="0" tIns="0" rIns="0" bIns="0" rtlCol="0" anchor="t">
            <a:noAutofit/>
          </a:bodyPr>
          <a:lstStyle/>
          <a:p>
            <a:pPr algn="ctr">
              <a:lnSpc>
                <a:spcPts val="2180"/>
              </a:lnSpc>
            </a:pPr>
            <a:r>
              <a:rPr lang="en-US" sz="1560" b="1" dirty="0">
                <a:solidFill>
                  <a:srgbClr val="2B2C30"/>
                </a:solidFill>
                <a:latin typeface="Canva Sans Bold"/>
              </a:rPr>
              <a:t>Model </a:t>
            </a:r>
            <a:r>
              <a:rPr lang="en-US" sz="1560" b="1" dirty="0" err="1">
                <a:solidFill>
                  <a:srgbClr val="2B2C30"/>
                </a:solidFill>
                <a:latin typeface="Canva Sans Bold"/>
              </a:rPr>
              <a:t>Evalutation</a:t>
            </a:r>
            <a:endParaRPr lang="en-US" sz="1560" b="1" dirty="0">
              <a:solidFill>
                <a:srgbClr val="2B2C30"/>
              </a:solidFill>
              <a:latin typeface="Canva Sans Bold"/>
            </a:endParaRPr>
          </a:p>
        </p:txBody>
      </p:sp>
      <p:sp>
        <p:nvSpPr>
          <p:cNvPr id="8" name="AutoShape 8"/>
          <p:cNvSpPr/>
          <p:nvPr/>
        </p:nvSpPr>
        <p:spPr>
          <a:xfrm>
            <a:off x="1520652" y="3239957"/>
            <a:ext cx="0" cy="657244"/>
          </a:xfrm>
          <a:prstGeom prst="line">
            <a:avLst/>
          </a:prstGeom>
          <a:ln w="38100" cap="flat">
            <a:solidFill>
              <a:srgbClr val="2B2C30"/>
            </a:solidFill>
            <a:prstDash val="solid"/>
            <a:headEnd type="none" w="sm" len="sm"/>
            <a:tailEnd type="arrow" w="med" len="sm"/>
          </a:ln>
        </p:spPr>
        <p:txBody>
          <a:bodyPr/>
          <a:lstStyle/>
          <a:p>
            <a:endParaRPr lang="en-US" sz="900"/>
          </a:p>
        </p:txBody>
      </p:sp>
      <p:sp>
        <p:nvSpPr>
          <p:cNvPr id="9" name="AutoShape 9"/>
          <p:cNvSpPr/>
          <p:nvPr/>
        </p:nvSpPr>
        <p:spPr>
          <a:xfrm flipH="1" flipV="1">
            <a:off x="3318230" y="2456922"/>
            <a:ext cx="1916452" cy="7761"/>
          </a:xfrm>
          <a:prstGeom prst="line">
            <a:avLst/>
          </a:prstGeom>
          <a:ln w="38100" cap="flat">
            <a:solidFill>
              <a:srgbClr val="2B2C30"/>
            </a:solidFill>
            <a:prstDash val="solid"/>
            <a:headEnd type="none" w="sm" len="sm"/>
            <a:tailEnd type="arrow" w="med" len="sm"/>
          </a:ln>
        </p:spPr>
        <p:txBody>
          <a:bodyPr/>
          <a:lstStyle/>
          <a:p>
            <a:endParaRPr lang="en-US" sz="900"/>
          </a:p>
        </p:txBody>
      </p:sp>
      <p:sp>
        <p:nvSpPr>
          <p:cNvPr id="10" name="TextBox 10"/>
          <p:cNvSpPr txBox="1"/>
          <p:nvPr/>
        </p:nvSpPr>
        <p:spPr>
          <a:xfrm>
            <a:off x="288290" y="949960"/>
            <a:ext cx="3000375" cy="1033145"/>
          </a:xfrm>
          <a:prstGeom prst="rect">
            <a:avLst/>
          </a:prstGeom>
        </p:spPr>
        <p:txBody>
          <a:bodyPr wrap="square" lIns="0" tIns="0" rIns="0" bIns="0" rtlCol="0" anchor="t">
            <a:spAutoFit/>
          </a:bodyPr>
          <a:lstStyle/>
          <a:p>
            <a:pPr algn="ctr">
              <a:lnSpc>
                <a:spcPts val="2015"/>
              </a:lnSpc>
            </a:pPr>
            <a:r>
              <a:rPr lang="en-US" sz="1440">
                <a:solidFill>
                  <a:srgbClr val="2B2C30"/>
                </a:solidFill>
                <a:latin typeface="Canva Sans"/>
              </a:rPr>
              <a:t>data transformations to preprocess(resizing,cropping,converting to tensors,normalization)</a:t>
            </a:r>
            <a:endParaRPr lang="en-US" sz="1440">
              <a:solidFill>
                <a:srgbClr val="2B2C30"/>
              </a:solidFill>
              <a:latin typeface="Canva Sans"/>
            </a:endParaRPr>
          </a:p>
        </p:txBody>
      </p:sp>
      <p:sp>
        <p:nvSpPr>
          <p:cNvPr id="11" name="TextBox 11"/>
          <p:cNvSpPr txBox="1"/>
          <p:nvPr/>
        </p:nvSpPr>
        <p:spPr>
          <a:xfrm>
            <a:off x="6073084" y="897424"/>
            <a:ext cx="3000837" cy="490006"/>
          </a:xfrm>
          <a:prstGeom prst="rect">
            <a:avLst/>
          </a:prstGeom>
        </p:spPr>
        <p:txBody>
          <a:bodyPr lIns="0" tIns="0" rIns="0" bIns="0" rtlCol="0" anchor="t">
            <a:spAutoFit/>
          </a:bodyPr>
          <a:lstStyle/>
          <a:p>
            <a:pPr algn="ctr">
              <a:lnSpc>
                <a:spcPts val="1975"/>
              </a:lnSpc>
            </a:pPr>
            <a:r>
              <a:rPr lang="en-US" sz="1410">
                <a:solidFill>
                  <a:srgbClr val="2B2C30"/>
                </a:solidFill>
                <a:latin typeface="Canva Sans"/>
              </a:rPr>
              <a:t>pre-trained model is initialized based on the needed model name</a:t>
            </a:r>
            <a:endParaRPr lang="en-US" sz="1410">
              <a:solidFill>
                <a:srgbClr val="2B2C30"/>
              </a:solidFill>
              <a:latin typeface="Canva Sans"/>
            </a:endParaRPr>
          </a:p>
        </p:txBody>
      </p:sp>
      <p:sp>
        <p:nvSpPr>
          <p:cNvPr id="12" name="AutoShape 12"/>
          <p:cNvSpPr/>
          <p:nvPr/>
        </p:nvSpPr>
        <p:spPr>
          <a:xfrm>
            <a:off x="3318230" y="823856"/>
            <a:ext cx="1916452" cy="0"/>
          </a:xfrm>
          <a:prstGeom prst="line">
            <a:avLst/>
          </a:prstGeom>
          <a:ln w="38100" cap="flat">
            <a:solidFill>
              <a:srgbClr val="2B2C30"/>
            </a:solidFill>
            <a:prstDash val="solid"/>
            <a:headEnd type="none" w="sm" len="sm"/>
            <a:tailEnd type="arrow" w="med" len="sm"/>
          </a:ln>
        </p:spPr>
        <p:txBody>
          <a:bodyPr/>
          <a:lstStyle/>
          <a:p>
            <a:endParaRPr lang="en-US" sz="900"/>
          </a:p>
        </p:txBody>
      </p:sp>
      <p:sp>
        <p:nvSpPr>
          <p:cNvPr id="13" name="AutoShape 13"/>
          <p:cNvSpPr/>
          <p:nvPr/>
        </p:nvSpPr>
        <p:spPr>
          <a:xfrm>
            <a:off x="7228342" y="1543056"/>
            <a:ext cx="13340" cy="669088"/>
          </a:xfrm>
          <a:prstGeom prst="line">
            <a:avLst/>
          </a:prstGeom>
          <a:ln w="38100" cap="flat">
            <a:solidFill>
              <a:srgbClr val="2B2C30"/>
            </a:solidFill>
            <a:prstDash val="solid"/>
            <a:headEnd type="none" w="sm" len="sm"/>
            <a:tailEnd type="arrow" w="med" len="sm"/>
          </a:ln>
        </p:spPr>
        <p:txBody>
          <a:bodyPr/>
          <a:lstStyle/>
          <a:p>
            <a:endParaRPr lang="en-US" sz="900"/>
          </a:p>
        </p:txBody>
      </p:sp>
      <p:sp>
        <p:nvSpPr>
          <p:cNvPr id="14" name="TextBox 14"/>
          <p:cNvSpPr txBox="1"/>
          <p:nvPr/>
        </p:nvSpPr>
        <p:spPr>
          <a:xfrm rot="20310">
            <a:off x="5944402" y="2910700"/>
            <a:ext cx="2927188" cy="708784"/>
          </a:xfrm>
          <a:prstGeom prst="rect">
            <a:avLst/>
          </a:prstGeom>
        </p:spPr>
        <p:txBody>
          <a:bodyPr lIns="0" tIns="0" rIns="0" bIns="0" rtlCol="0" anchor="t">
            <a:spAutoFit/>
          </a:bodyPr>
          <a:lstStyle/>
          <a:p>
            <a:pPr algn="ctr">
              <a:lnSpc>
                <a:spcPts val="1855"/>
              </a:lnSpc>
            </a:pPr>
            <a:r>
              <a:rPr lang="en-US" sz="1325">
                <a:solidFill>
                  <a:srgbClr val="2B2C30"/>
                </a:solidFill>
                <a:latin typeface="Canva Sans"/>
              </a:rPr>
              <a:t>For each epoch training and validation is done . Training is done with backpropogation</a:t>
            </a:r>
            <a:endParaRPr lang="en-US" sz="1325">
              <a:solidFill>
                <a:srgbClr val="2B2C30"/>
              </a:solidFill>
              <a:latin typeface="Canva Sans"/>
            </a:endParaRPr>
          </a:p>
        </p:txBody>
      </p:sp>
      <p:sp>
        <p:nvSpPr>
          <p:cNvPr id="15" name="TextBox 15"/>
          <p:cNvSpPr txBox="1"/>
          <p:nvPr/>
        </p:nvSpPr>
        <p:spPr>
          <a:xfrm>
            <a:off x="635" y="2435860"/>
            <a:ext cx="2905760" cy="713105"/>
          </a:xfrm>
          <a:prstGeom prst="rect">
            <a:avLst/>
          </a:prstGeom>
        </p:spPr>
        <p:txBody>
          <a:bodyPr wrap="square" lIns="0" tIns="0" rIns="0" bIns="0" rtlCol="0" anchor="t">
            <a:spAutoFit/>
          </a:bodyPr>
          <a:lstStyle/>
          <a:p>
            <a:pPr algn="ctr">
              <a:lnSpc>
                <a:spcPts val="1855"/>
              </a:lnSpc>
            </a:pPr>
            <a:r>
              <a:rPr lang="en-US" sz="1325">
                <a:solidFill>
                  <a:srgbClr val="2B2C30"/>
                </a:solidFill>
                <a:latin typeface="Canva Sans"/>
              </a:rPr>
              <a:t>After training the best -performing model is evaluated on the validation set</a:t>
            </a:r>
            <a:endParaRPr lang="en-US" sz="1325">
              <a:solidFill>
                <a:srgbClr val="2B2C30"/>
              </a:solidFill>
              <a:latin typeface="Canva Sans"/>
            </a:endParaRPr>
          </a:p>
        </p:txBody>
      </p:sp>
      <p:sp>
        <p:nvSpPr>
          <p:cNvPr id="16" name="TextBox 16"/>
          <p:cNvSpPr txBox="1"/>
          <p:nvPr/>
        </p:nvSpPr>
        <p:spPr>
          <a:xfrm>
            <a:off x="176674" y="4617508"/>
            <a:ext cx="3141817" cy="465127"/>
          </a:xfrm>
          <a:prstGeom prst="rect">
            <a:avLst/>
          </a:prstGeom>
        </p:spPr>
        <p:txBody>
          <a:bodyPr lIns="0" tIns="0" rIns="0" bIns="0" rtlCol="0" anchor="t">
            <a:spAutoFit/>
          </a:bodyPr>
          <a:lstStyle/>
          <a:p>
            <a:pPr algn="ctr">
              <a:lnSpc>
                <a:spcPts val="1855"/>
              </a:lnSpc>
            </a:pPr>
            <a:r>
              <a:rPr lang="en-US" sz="1325">
                <a:solidFill>
                  <a:srgbClr val="2B2C30"/>
                </a:solidFill>
                <a:latin typeface="Canva Sans"/>
              </a:rPr>
              <a:t>The best model is saved to a file and exported to onnx format</a:t>
            </a:r>
            <a:endParaRPr lang="en-US" sz="1325">
              <a:solidFill>
                <a:srgbClr val="2B2C30"/>
              </a:solidFill>
              <a:latin typeface="Canva Sans"/>
            </a:endParaRPr>
          </a:p>
        </p:txBody>
      </p:sp>
      <p:grpSp>
        <p:nvGrpSpPr>
          <p:cNvPr id="17" name="Group 17"/>
          <p:cNvGrpSpPr/>
          <p:nvPr/>
        </p:nvGrpSpPr>
        <p:grpSpPr>
          <a:xfrm>
            <a:off x="5093922" y="3861763"/>
            <a:ext cx="3916800" cy="520234"/>
            <a:chOff x="0" y="-57149"/>
            <a:chExt cx="10444799" cy="1387289"/>
          </a:xfrm>
        </p:grpSpPr>
        <p:sp>
          <p:nvSpPr>
            <p:cNvPr id="18" name="TextBox 18"/>
            <p:cNvSpPr txBox="1"/>
            <p:nvPr/>
          </p:nvSpPr>
          <p:spPr>
            <a:xfrm>
              <a:off x="0" y="-57149"/>
              <a:ext cx="10444799" cy="544079"/>
            </a:xfrm>
            <a:prstGeom prst="rect">
              <a:avLst/>
            </a:prstGeom>
          </p:spPr>
          <p:txBody>
            <a:bodyPr lIns="0" tIns="0" rIns="0" bIns="0" rtlCol="0" anchor="t">
              <a:spAutoFit/>
            </a:bodyPr>
            <a:lstStyle/>
            <a:p>
              <a:pPr>
                <a:lnSpc>
                  <a:spcPts val="1665"/>
                </a:lnSpc>
              </a:pPr>
              <a:r>
                <a:rPr lang="en-US" sz="1385" b="1" spc="21" dirty="0">
                  <a:solidFill>
                    <a:srgbClr val="000000"/>
                  </a:solidFill>
                  <a:latin typeface="Aleo Bold Italics"/>
                </a:rPr>
                <a:t>NEED FOR NEW ARCHITECTURE</a:t>
              </a:r>
              <a:endParaRPr lang="en-US" sz="1385" b="1" spc="21" dirty="0">
                <a:solidFill>
                  <a:srgbClr val="000000"/>
                </a:solidFill>
                <a:latin typeface="Aleo Bold Italics"/>
              </a:endParaRPr>
            </a:p>
          </p:txBody>
        </p:sp>
        <p:sp>
          <p:nvSpPr>
            <p:cNvPr id="19" name="TextBox 19"/>
            <p:cNvSpPr txBox="1"/>
            <p:nvPr/>
          </p:nvSpPr>
          <p:spPr>
            <a:xfrm>
              <a:off x="0" y="610114"/>
              <a:ext cx="10444799" cy="720026"/>
            </a:xfrm>
            <a:prstGeom prst="rect">
              <a:avLst/>
            </a:prstGeom>
          </p:spPr>
          <p:txBody>
            <a:bodyPr lIns="0" tIns="0" rIns="0" bIns="0" rtlCol="0" anchor="t">
              <a:spAutoFit/>
            </a:bodyPr>
            <a:lstStyle/>
            <a:p>
              <a:pPr>
                <a:lnSpc>
                  <a:spcPts val="1095"/>
                </a:lnSpc>
              </a:pPr>
              <a:r>
                <a:rPr lang="en-US" sz="790">
                  <a:solidFill>
                    <a:srgbClr val="000000"/>
                  </a:solidFill>
                  <a:latin typeface="Montserrat Light Bold Italics"/>
                </a:rPr>
                <a:t>SINCE THIS ARCHITECURE WAS GIVING LOW ACCURACY ON INDUSTRIAL DATASETS IT WAS NECESSARY TO INCLUDE MORE COMPLEXITY</a:t>
              </a:r>
              <a:endParaRPr lang="en-US" sz="790">
                <a:solidFill>
                  <a:srgbClr val="000000"/>
                </a:solidFill>
                <a:latin typeface="Montserrat Light Bold Italics"/>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23557" y="69933"/>
            <a:ext cx="10268578" cy="304314"/>
          </a:xfrm>
          <a:prstGeom prst="rect">
            <a:avLst/>
          </a:prstGeom>
        </p:spPr>
        <p:txBody>
          <a:bodyPr wrap="square" lIns="0" tIns="0" rIns="0" bIns="0" rtlCol="0" anchor="t">
            <a:spAutoFit/>
          </a:bodyPr>
          <a:lstStyle/>
          <a:p>
            <a:pPr>
              <a:lnSpc>
                <a:spcPts val="2600"/>
              </a:lnSpc>
              <a:spcBef>
                <a:spcPct val="0"/>
              </a:spcBef>
            </a:pPr>
            <a:r>
              <a:rPr lang="en-US" sz="1855" spc="422" dirty="0">
                <a:solidFill>
                  <a:srgbClr val="2B2C30"/>
                </a:solidFill>
                <a:latin typeface="Playfair Display Bold"/>
              </a:rPr>
              <a:t>NEW ARCHITECTURE:</a:t>
            </a:r>
            <a:endParaRPr lang="en-US" sz="1855" spc="422" dirty="0">
              <a:solidFill>
                <a:srgbClr val="2B2C30"/>
              </a:solidFill>
              <a:latin typeface="Playfair Display Bold"/>
            </a:endParaRPr>
          </a:p>
        </p:txBody>
      </p:sp>
      <p:sp>
        <p:nvSpPr>
          <p:cNvPr id="3" name="TextBox 3"/>
          <p:cNvSpPr txBox="1"/>
          <p:nvPr/>
        </p:nvSpPr>
        <p:spPr>
          <a:xfrm>
            <a:off x="471170" y="468630"/>
            <a:ext cx="2254250" cy="262890"/>
          </a:xfrm>
          <a:prstGeom prst="rect">
            <a:avLst/>
          </a:prstGeom>
        </p:spPr>
        <p:txBody>
          <a:bodyPr lIns="0" tIns="0" rIns="0" bIns="0" rtlCol="0" anchor="t">
            <a:noAutofit/>
          </a:bodyPr>
          <a:lstStyle/>
          <a:p>
            <a:pPr algn="ctr">
              <a:lnSpc>
                <a:spcPts val="2365"/>
              </a:lnSpc>
            </a:pPr>
            <a:r>
              <a:rPr lang="en-US" sz="1690" b="1" dirty="0">
                <a:solidFill>
                  <a:srgbClr val="2B2C30"/>
                </a:solidFill>
                <a:latin typeface="Canva Sans Bold"/>
              </a:rPr>
              <a:t>Data preparation</a:t>
            </a:r>
            <a:endParaRPr lang="en-US" sz="1690" b="1" dirty="0">
              <a:solidFill>
                <a:srgbClr val="2B2C30"/>
              </a:solidFill>
              <a:latin typeface="Canva Sans Bold"/>
            </a:endParaRPr>
          </a:p>
        </p:txBody>
      </p:sp>
      <p:sp>
        <p:nvSpPr>
          <p:cNvPr id="4" name="TextBox 4"/>
          <p:cNvSpPr txBox="1"/>
          <p:nvPr/>
        </p:nvSpPr>
        <p:spPr>
          <a:xfrm>
            <a:off x="6065520" y="441325"/>
            <a:ext cx="2597150" cy="290195"/>
          </a:xfrm>
          <a:prstGeom prst="rect">
            <a:avLst/>
          </a:prstGeom>
        </p:spPr>
        <p:txBody>
          <a:bodyPr wrap="square" lIns="0" tIns="0" rIns="0" bIns="0" rtlCol="0" anchor="t">
            <a:spAutoFit/>
          </a:bodyPr>
          <a:lstStyle/>
          <a:p>
            <a:pPr algn="ctr">
              <a:lnSpc>
                <a:spcPts val="2265"/>
              </a:lnSpc>
            </a:pPr>
            <a:r>
              <a:rPr lang="en-US" sz="1620" b="1" dirty="0">
                <a:solidFill>
                  <a:srgbClr val="2B2C30"/>
                </a:solidFill>
                <a:latin typeface="Canva Sans Bold"/>
              </a:rPr>
              <a:t>Model Initialization</a:t>
            </a:r>
            <a:endParaRPr lang="en-US" sz="1620" b="1" dirty="0">
              <a:solidFill>
                <a:srgbClr val="2B2C30"/>
              </a:solidFill>
              <a:latin typeface="Canva Sans Bold"/>
            </a:endParaRPr>
          </a:p>
        </p:txBody>
      </p:sp>
      <p:sp>
        <p:nvSpPr>
          <p:cNvPr id="5" name="TextBox 5"/>
          <p:cNvSpPr txBox="1"/>
          <p:nvPr/>
        </p:nvSpPr>
        <p:spPr>
          <a:xfrm>
            <a:off x="6534485" y="2492496"/>
            <a:ext cx="1557903" cy="303545"/>
          </a:xfrm>
          <a:prstGeom prst="rect">
            <a:avLst/>
          </a:prstGeom>
        </p:spPr>
        <p:txBody>
          <a:bodyPr lIns="0" tIns="0" rIns="0" bIns="0" rtlCol="0" anchor="t">
            <a:spAutoFit/>
          </a:bodyPr>
          <a:lstStyle/>
          <a:p>
            <a:pPr algn="ctr">
              <a:lnSpc>
                <a:spcPts val="2565"/>
              </a:lnSpc>
            </a:pPr>
            <a:r>
              <a:rPr lang="en-US" sz="1830" b="1" dirty="0">
                <a:solidFill>
                  <a:srgbClr val="2B2C30"/>
                </a:solidFill>
                <a:latin typeface="Canva Sans Bold"/>
              </a:rPr>
              <a:t>Training Loop</a:t>
            </a:r>
            <a:endParaRPr lang="en-US" sz="1830" b="1" dirty="0">
              <a:solidFill>
                <a:srgbClr val="2B2C30"/>
              </a:solidFill>
              <a:latin typeface="Canva Sans Bold"/>
            </a:endParaRPr>
          </a:p>
        </p:txBody>
      </p:sp>
      <p:sp>
        <p:nvSpPr>
          <p:cNvPr id="6" name="TextBox 6"/>
          <p:cNvSpPr txBox="1"/>
          <p:nvPr/>
        </p:nvSpPr>
        <p:spPr>
          <a:xfrm>
            <a:off x="470535" y="3969385"/>
            <a:ext cx="1772285" cy="265430"/>
          </a:xfrm>
          <a:prstGeom prst="rect">
            <a:avLst/>
          </a:prstGeom>
        </p:spPr>
        <p:txBody>
          <a:bodyPr lIns="0" tIns="0" rIns="0" bIns="0" rtlCol="0" anchor="t">
            <a:noAutofit/>
          </a:bodyPr>
          <a:lstStyle/>
          <a:p>
            <a:pPr algn="ctr">
              <a:lnSpc>
                <a:spcPts val="2165"/>
              </a:lnSpc>
            </a:pPr>
            <a:r>
              <a:rPr lang="en-US" sz="1545" b="1" dirty="0">
                <a:solidFill>
                  <a:srgbClr val="2B2C30"/>
                </a:solidFill>
                <a:latin typeface="Canva Sans Bold"/>
              </a:rPr>
              <a:t>Model Saving</a:t>
            </a:r>
            <a:endParaRPr lang="en-US" sz="1545" b="1" dirty="0">
              <a:solidFill>
                <a:srgbClr val="2B2C30"/>
              </a:solidFill>
              <a:latin typeface="Canva Sans Bold"/>
            </a:endParaRPr>
          </a:p>
        </p:txBody>
      </p:sp>
      <p:sp>
        <p:nvSpPr>
          <p:cNvPr id="7" name="TextBox 7"/>
          <p:cNvSpPr txBox="1"/>
          <p:nvPr/>
        </p:nvSpPr>
        <p:spPr>
          <a:xfrm>
            <a:off x="554990" y="1967230"/>
            <a:ext cx="2228850" cy="279400"/>
          </a:xfrm>
          <a:prstGeom prst="rect">
            <a:avLst/>
          </a:prstGeom>
        </p:spPr>
        <p:txBody>
          <a:bodyPr wrap="square" lIns="0" tIns="0" rIns="0" bIns="0" rtlCol="0" anchor="t">
            <a:spAutoFit/>
          </a:bodyPr>
          <a:lstStyle/>
          <a:p>
            <a:pPr algn="ctr">
              <a:lnSpc>
                <a:spcPts val="2180"/>
              </a:lnSpc>
            </a:pPr>
            <a:r>
              <a:rPr lang="en-US" sz="1560" b="1" dirty="0">
                <a:solidFill>
                  <a:srgbClr val="2B2C30"/>
                </a:solidFill>
                <a:latin typeface="Canva Sans Bold"/>
              </a:rPr>
              <a:t>Model </a:t>
            </a:r>
            <a:r>
              <a:rPr lang="en-US" sz="1560" b="1" dirty="0" err="1">
                <a:solidFill>
                  <a:srgbClr val="2B2C30"/>
                </a:solidFill>
                <a:latin typeface="Canva Sans Bold"/>
              </a:rPr>
              <a:t>Evalutation</a:t>
            </a:r>
            <a:endParaRPr lang="en-US" sz="1560" b="1" dirty="0">
              <a:solidFill>
                <a:srgbClr val="2B2C30"/>
              </a:solidFill>
              <a:latin typeface="Canva Sans Bold"/>
            </a:endParaRPr>
          </a:p>
        </p:txBody>
      </p:sp>
      <p:sp>
        <p:nvSpPr>
          <p:cNvPr id="8" name="AutoShape 8"/>
          <p:cNvSpPr/>
          <p:nvPr/>
        </p:nvSpPr>
        <p:spPr>
          <a:xfrm>
            <a:off x="1520652" y="3239957"/>
            <a:ext cx="0" cy="657244"/>
          </a:xfrm>
          <a:prstGeom prst="line">
            <a:avLst/>
          </a:prstGeom>
          <a:ln w="38100" cap="flat">
            <a:solidFill>
              <a:srgbClr val="2B2C30"/>
            </a:solidFill>
            <a:prstDash val="solid"/>
            <a:headEnd type="none" w="sm" len="sm"/>
            <a:tailEnd type="arrow" w="med" len="sm"/>
          </a:ln>
        </p:spPr>
        <p:txBody>
          <a:bodyPr/>
          <a:lstStyle/>
          <a:p>
            <a:endParaRPr lang="en-US" sz="900"/>
          </a:p>
        </p:txBody>
      </p:sp>
      <p:sp>
        <p:nvSpPr>
          <p:cNvPr id="9" name="AutoShape 9"/>
          <p:cNvSpPr/>
          <p:nvPr/>
        </p:nvSpPr>
        <p:spPr>
          <a:xfrm flipH="1" flipV="1">
            <a:off x="3318230" y="2456922"/>
            <a:ext cx="1916452" cy="7761"/>
          </a:xfrm>
          <a:prstGeom prst="line">
            <a:avLst/>
          </a:prstGeom>
          <a:ln w="38100" cap="flat">
            <a:solidFill>
              <a:srgbClr val="2B2C30"/>
            </a:solidFill>
            <a:prstDash val="solid"/>
            <a:headEnd type="none" w="sm" len="sm"/>
            <a:tailEnd type="arrow" w="med" len="sm"/>
          </a:ln>
        </p:spPr>
        <p:txBody>
          <a:bodyPr/>
          <a:lstStyle/>
          <a:p>
            <a:endParaRPr lang="en-US" sz="900"/>
          </a:p>
        </p:txBody>
      </p:sp>
      <p:sp>
        <p:nvSpPr>
          <p:cNvPr id="10" name="TextBox 10"/>
          <p:cNvSpPr txBox="1"/>
          <p:nvPr/>
        </p:nvSpPr>
        <p:spPr>
          <a:xfrm>
            <a:off x="71899" y="825923"/>
            <a:ext cx="3053439" cy="747320"/>
          </a:xfrm>
          <a:prstGeom prst="rect">
            <a:avLst/>
          </a:prstGeom>
        </p:spPr>
        <p:txBody>
          <a:bodyPr lIns="0" tIns="0" rIns="0" bIns="0" rtlCol="0" anchor="t">
            <a:spAutoFit/>
          </a:bodyPr>
          <a:lstStyle/>
          <a:p>
            <a:pPr algn="ctr">
              <a:lnSpc>
                <a:spcPts val="2015"/>
              </a:lnSpc>
            </a:pPr>
            <a:r>
              <a:rPr lang="en-US" sz="1440">
                <a:solidFill>
                  <a:srgbClr val="2B2C30"/>
                </a:solidFill>
                <a:latin typeface="Canva Sans"/>
              </a:rPr>
              <a:t>More data augmentations added-, horizontal flipping, rotation, vertical flipping, and color jittering</a:t>
            </a:r>
            <a:endParaRPr lang="en-US" sz="1440">
              <a:solidFill>
                <a:srgbClr val="2B2C30"/>
              </a:solidFill>
              <a:latin typeface="Canva Sans"/>
            </a:endParaRPr>
          </a:p>
        </p:txBody>
      </p:sp>
      <p:sp>
        <p:nvSpPr>
          <p:cNvPr id="11" name="TextBox 11"/>
          <p:cNvSpPr txBox="1"/>
          <p:nvPr/>
        </p:nvSpPr>
        <p:spPr>
          <a:xfrm>
            <a:off x="5527845" y="900423"/>
            <a:ext cx="3469648" cy="490006"/>
          </a:xfrm>
          <a:prstGeom prst="rect">
            <a:avLst/>
          </a:prstGeom>
        </p:spPr>
        <p:txBody>
          <a:bodyPr lIns="0" tIns="0" rIns="0" bIns="0" rtlCol="0" anchor="t">
            <a:spAutoFit/>
          </a:bodyPr>
          <a:lstStyle/>
          <a:p>
            <a:pPr algn="ctr">
              <a:lnSpc>
                <a:spcPts val="1975"/>
              </a:lnSpc>
            </a:pPr>
            <a:r>
              <a:rPr lang="en-US" sz="1410">
                <a:solidFill>
                  <a:srgbClr val="2B2C30"/>
                </a:solidFill>
                <a:latin typeface="Canva Sans"/>
              </a:rPr>
              <a:t>Ensemble model is used by having multiple instances of the same model</a:t>
            </a:r>
            <a:endParaRPr lang="en-US" sz="1410">
              <a:solidFill>
                <a:srgbClr val="2B2C30"/>
              </a:solidFill>
              <a:latin typeface="Canva Sans"/>
            </a:endParaRPr>
          </a:p>
        </p:txBody>
      </p:sp>
      <p:sp>
        <p:nvSpPr>
          <p:cNvPr id="12" name="AutoShape 12"/>
          <p:cNvSpPr/>
          <p:nvPr/>
        </p:nvSpPr>
        <p:spPr>
          <a:xfrm>
            <a:off x="3318230" y="823856"/>
            <a:ext cx="1916452" cy="0"/>
          </a:xfrm>
          <a:prstGeom prst="line">
            <a:avLst/>
          </a:prstGeom>
          <a:ln w="38100" cap="flat">
            <a:solidFill>
              <a:srgbClr val="2B2C30"/>
            </a:solidFill>
            <a:prstDash val="solid"/>
            <a:headEnd type="none" w="sm" len="sm"/>
            <a:tailEnd type="arrow" w="med" len="sm"/>
          </a:ln>
        </p:spPr>
        <p:txBody>
          <a:bodyPr/>
          <a:lstStyle/>
          <a:p>
            <a:endParaRPr lang="en-US" sz="900"/>
          </a:p>
        </p:txBody>
      </p:sp>
      <p:sp>
        <p:nvSpPr>
          <p:cNvPr id="13" name="AutoShape 13"/>
          <p:cNvSpPr/>
          <p:nvPr/>
        </p:nvSpPr>
        <p:spPr>
          <a:xfrm>
            <a:off x="7300097" y="1478286"/>
            <a:ext cx="13340" cy="669088"/>
          </a:xfrm>
          <a:prstGeom prst="line">
            <a:avLst/>
          </a:prstGeom>
          <a:ln w="38100" cap="flat">
            <a:solidFill>
              <a:srgbClr val="2B2C30"/>
            </a:solidFill>
            <a:prstDash val="solid"/>
            <a:headEnd type="none" w="sm" len="sm"/>
            <a:tailEnd type="arrow" w="med" len="sm"/>
          </a:ln>
        </p:spPr>
        <p:txBody>
          <a:bodyPr/>
          <a:lstStyle/>
          <a:p>
            <a:endParaRPr lang="en-US" sz="900"/>
          </a:p>
        </p:txBody>
      </p:sp>
      <p:sp>
        <p:nvSpPr>
          <p:cNvPr id="14" name="TextBox 14"/>
          <p:cNvSpPr txBox="1"/>
          <p:nvPr/>
        </p:nvSpPr>
        <p:spPr>
          <a:xfrm>
            <a:off x="175404" y="2317363"/>
            <a:ext cx="2730756" cy="708784"/>
          </a:xfrm>
          <a:prstGeom prst="rect">
            <a:avLst/>
          </a:prstGeom>
        </p:spPr>
        <p:txBody>
          <a:bodyPr lIns="0" tIns="0" rIns="0" bIns="0" rtlCol="0" anchor="t">
            <a:spAutoFit/>
          </a:bodyPr>
          <a:lstStyle/>
          <a:p>
            <a:pPr algn="ctr">
              <a:lnSpc>
                <a:spcPts val="1855"/>
              </a:lnSpc>
            </a:pPr>
            <a:r>
              <a:rPr lang="en-US" sz="1325">
                <a:solidFill>
                  <a:srgbClr val="2B2C30"/>
                </a:solidFill>
                <a:latin typeface="Canva Sans"/>
              </a:rPr>
              <a:t>After training the best -performing model is evaluated on the validation set</a:t>
            </a:r>
            <a:endParaRPr lang="en-US" sz="1325">
              <a:solidFill>
                <a:srgbClr val="2B2C30"/>
              </a:solidFill>
              <a:latin typeface="Canva Sans"/>
            </a:endParaRPr>
          </a:p>
        </p:txBody>
      </p:sp>
      <p:sp>
        <p:nvSpPr>
          <p:cNvPr id="15" name="TextBox 15"/>
          <p:cNvSpPr txBox="1"/>
          <p:nvPr/>
        </p:nvSpPr>
        <p:spPr>
          <a:xfrm>
            <a:off x="175404" y="4327948"/>
            <a:ext cx="3141817" cy="465127"/>
          </a:xfrm>
          <a:prstGeom prst="rect">
            <a:avLst/>
          </a:prstGeom>
        </p:spPr>
        <p:txBody>
          <a:bodyPr lIns="0" tIns="0" rIns="0" bIns="0" rtlCol="0" anchor="t">
            <a:spAutoFit/>
          </a:bodyPr>
          <a:lstStyle/>
          <a:p>
            <a:pPr algn="ctr">
              <a:lnSpc>
                <a:spcPts val="1855"/>
              </a:lnSpc>
            </a:pPr>
            <a:r>
              <a:rPr lang="en-US" sz="1325">
                <a:solidFill>
                  <a:srgbClr val="2B2C30"/>
                </a:solidFill>
                <a:latin typeface="Canva Sans"/>
              </a:rPr>
              <a:t>The best model is saved to a file and exported to onnx format</a:t>
            </a:r>
            <a:endParaRPr lang="en-US" sz="1325">
              <a:solidFill>
                <a:srgbClr val="2B2C30"/>
              </a:solidFill>
              <a:latin typeface="Canva Sans"/>
            </a:endParaRPr>
          </a:p>
        </p:txBody>
      </p:sp>
      <p:sp>
        <p:nvSpPr>
          <p:cNvPr id="16" name="TextBox 16"/>
          <p:cNvSpPr txBox="1"/>
          <p:nvPr/>
        </p:nvSpPr>
        <p:spPr>
          <a:xfrm>
            <a:off x="4756785" y="3140710"/>
            <a:ext cx="4365625" cy="944245"/>
          </a:xfrm>
          <a:prstGeom prst="rect">
            <a:avLst/>
          </a:prstGeom>
        </p:spPr>
        <p:txBody>
          <a:bodyPr lIns="0" tIns="0" rIns="0" bIns="0" rtlCol="0" anchor="t">
            <a:noAutofit/>
          </a:bodyPr>
          <a:lstStyle/>
          <a:p>
            <a:pPr algn="ctr">
              <a:lnSpc>
                <a:spcPts val="1855"/>
              </a:lnSpc>
            </a:pPr>
            <a:r>
              <a:rPr lang="en-US" sz="1325">
                <a:solidFill>
                  <a:srgbClr val="2B2C30"/>
                </a:solidFill>
                <a:latin typeface="Canva Sans"/>
              </a:rPr>
              <a:t>For the training set, a custom data loader is created using the ImbalancedDatasetSampler to handle class imbalance.Early stopping based on validation loss is used to prevent overfitting</a:t>
            </a:r>
            <a:endParaRPr lang="en-US" sz="1325">
              <a:solidFill>
                <a:srgbClr val="2B2C30"/>
              </a:solidFill>
              <a:latin typeface="Canva Sans"/>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374516" y="672400"/>
          <a:ext cx="6810202" cy="1547814"/>
        </p:xfrm>
        <a:graphic>
          <a:graphicData uri="http://schemas.openxmlformats.org/drawingml/2006/table">
            <a:tbl>
              <a:tblPr/>
              <a:tblGrid>
                <a:gridCol w="2263963"/>
                <a:gridCol w="2465446"/>
                <a:gridCol w="2080793"/>
              </a:tblGrid>
              <a:tr h="515938">
                <a:tc>
                  <a:txBody>
                    <a:bodyPr/>
                    <a:lstStyle/>
                    <a:p>
                      <a:pPr algn="ctr">
                        <a:lnSpc>
                          <a:spcPts val="2520"/>
                        </a:lnSpc>
                        <a:defRPr/>
                      </a:pPr>
                      <a:r>
                        <a:rPr lang="en-US" sz="900">
                          <a:solidFill>
                            <a:srgbClr val="000000"/>
                          </a:solidFill>
                          <a:latin typeface="Canva Sans"/>
                        </a:rPr>
                        <a:t>DATASET</a:t>
                      </a:r>
                      <a:endParaRPr lang="en-US" sz="600"/>
                    </a:p>
                  </a:txBody>
                  <a:tcPr marL="95250" marR="95250" marT="95250" marB="9525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900">
                          <a:solidFill>
                            <a:srgbClr val="000000"/>
                          </a:solidFill>
                          <a:latin typeface="Canva Sans"/>
                        </a:rPr>
                        <a:t>OLD MODEL</a:t>
                      </a:r>
                      <a:endParaRPr lang="en-US" sz="600"/>
                    </a:p>
                  </a:txBody>
                  <a:tcPr marL="95250" marR="95250" marT="95250" marB="9525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900">
                          <a:solidFill>
                            <a:srgbClr val="000000"/>
                          </a:solidFill>
                          <a:latin typeface="Canva Sans"/>
                        </a:rPr>
                        <a:t>NEW MODEL</a:t>
                      </a:r>
                      <a:endParaRPr lang="en-US" sz="600"/>
                    </a:p>
                  </a:txBody>
                  <a:tcPr marL="95250" marR="95250" marT="95250" marB="9525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515938">
                <a:tc>
                  <a:txBody>
                    <a:bodyPr/>
                    <a:lstStyle/>
                    <a:p>
                      <a:pPr algn="ctr">
                        <a:lnSpc>
                          <a:spcPts val="2520"/>
                        </a:lnSpc>
                        <a:defRPr/>
                      </a:pPr>
                      <a:r>
                        <a:rPr lang="en-US" sz="900">
                          <a:solidFill>
                            <a:srgbClr val="000000"/>
                          </a:solidFill>
                          <a:latin typeface="Canva Sans"/>
                        </a:rPr>
                        <a:t>FLOWER CLASSIFICATION</a:t>
                      </a:r>
                      <a:endParaRPr lang="en-US" sz="600"/>
                    </a:p>
                  </a:txBody>
                  <a:tcPr marL="95250" marR="95250" marT="95250" marB="9525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900">
                          <a:solidFill>
                            <a:srgbClr val="000000"/>
                          </a:solidFill>
                          <a:latin typeface="Canva Sans"/>
                        </a:rPr>
                        <a:t>70-80% </a:t>
                      </a:r>
                      <a:endParaRPr lang="en-US" sz="600"/>
                    </a:p>
                  </a:txBody>
                  <a:tcPr marL="95250" marR="95250" marT="95250" marB="9525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900">
                          <a:solidFill>
                            <a:srgbClr val="000000"/>
                          </a:solidFill>
                          <a:latin typeface="Canva Sans"/>
                        </a:rPr>
                        <a:t>70-80% </a:t>
                      </a:r>
                      <a:endParaRPr lang="en-US" sz="600"/>
                    </a:p>
                  </a:txBody>
                  <a:tcPr marL="95250" marR="95250" marT="95250" marB="9525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r h="515938">
                <a:tc>
                  <a:txBody>
                    <a:bodyPr/>
                    <a:lstStyle/>
                    <a:p>
                      <a:pPr algn="ctr">
                        <a:lnSpc>
                          <a:spcPts val="2520"/>
                        </a:lnSpc>
                        <a:defRPr/>
                      </a:pPr>
                      <a:r>
                        <a:rPr lang="en-US" sz="900">
                          <a:solidFill>
                            <a:srgbClr val="000000"/>
                          </a:solidFill>
                          <a:latin typeface="Canva Sans"/>
                        </a:rPr>
                        <a:t>STEEL DEFECT DATASET</a:t>
                      </a:r>
                      <a:endParaRPr lang="en-US" sz="600"/>
                    </a:p>
                  </a:txBody>
                  <a:tcPr marL="95250" marR="95250" marT="95250" marB="9525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900">
                          <a:solidFill>
                            <a:srgbClr val="000000"/>
                          </a:solidFill>
                          <a:latin typeface="Canva Sans"/>
                        </a:rPr>
                        <a:t>40-50-%</a:t>
                      </a:r>
                      <a:endParaRPr lang="en-US" sz="600"/>
                    </a:p>
                  </a:txBody>
                  <a:tcPr marL="95250" marR="95250" marT="95250" marB="9525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900">
                          <a:solidFill>
                            <a:srgbClr val="000000"/>
                          </a:solidFill>
                          <a:latin typeface="Canva Sans"/>
                        </a:rPr>
                        <a:t>60-70%</a:t>
                      </a:r>
                      <a:endParaRPr lang="en-US" sz="600"/>
                    </a:p>
                  </a:txBody>
                  <a:tcPr marL="95250" marR="95250" marT="95250" marB="9525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r>
            </a:tbl>
          </a:graphicData>
        </a:graphic>
      </p:graphicFrame>
      <p:sp>
        <p:nvSpPr>
          <p:cNvPr id="3" name="TextBox 3"/>
          <p:cNvSpPr txBox="1"/>
          <p:nvPr/>
        </p:nvSpPr>
        <p:spPr>
          <a:xfrm>
            <a:off x="260252" y="199575"/>
            <a:ext cx="10032810" cy="304314"/>
          </a:xfrm>
          <a:prstGeom prst="rect">
            <a:avLst/>
          </a:prstGeom>
        </p:spPr>
        <p:txBody>
          <a:bodyPr wrap="square" lIns="0" tIns="0" rIns="0" bIns="0" rtlCol="0" anchor="t">
            <a:spAutoFit/>
          </a:bodyPr>
          <a:lstStyle/>
          <a:p>
            <a:pPr>
              <a:lnSpc>
                <a:spcPts val="2600"/>
              </a:lnSpc>
              <a:spcBef>
                <a:spcPct val="0"/>
              </a:spcBef>
            </a:pPr>
            <a:r>
              <a:rPr lang="en-US" sz="1855" spc="422" dirty="0">
                <a:solidFill>
                  <a:srgbClr val="2B2C30"/>
                </a:solidFill>
                <a:latin typeface="Playfair Display Bold"/>
              </a:rPr>
              <a:t>COMPARISION OF ACCURACY:</a:t>
            </a:r>
            <a:endParaRPr lang="en-US" sz="1855" spc="422" dirty="0">
              <a:solidFill>
                <a:srgbClr val="2B2C30"/>
              </a:solidFill>
              <a:latin typeface="Playfair Display Bold"/>
            </a:endParaRPr>
          </a:p>
        </p:txBody>
      </p:sp>
      <p:sp>
        <p:nvSpPr>
          <p:cNvPr id="4" name="TextBox 4"/>
          <p:cNvSpPr txBox="1"/>
          <p:nvPr/>
        </p:nvSpPr>
        <p:spPr>
          <a:xfrm>
            <a:off x="2445655" y="2712543"/>
            <a:ext cx="5623902" cy="304314"/>
          </a:xfrm>
          <a:prstGeom prst="rect">
            <a:avLst/>
          </a:prstGeom>
        </p:spPr>
        <p:txBody>
          <a:bodyPr lIns="0" tIns="0" rIns="0" bIns="0" rtlCol="0" anchor="t">
            <a:spAutoFit/>
          </a:bodyPr>
          <a:lstStyle/>
          <a:p>
            <a:pPr>
              <a:lnSpc>
                <a:spcPts val="2600"/>
              </a:lnSpc>
              <a:spcBef>
                <a:spcPct val="0"/>
              </a:spcBef>
            </a:pPr>
            <a:r>
              <a:rPr lang="en-US" sz="1855" spc="422">
                <a:solidFill>
                  <a:srgbClr val="2B2C30"/>
                </a:solidFill>
                <a:latin typeface="Playfair Display Bold"/>
              </a:rPr>
              <a:t>FUTURE WORK:</a:t>
            </a:r>
            <a:endParaRPr lang="en-US" sz="1855" spc="422">
              <a:solidFill>
                <a:srgbClr val="2B2C30"/>
              </a:solidFill>
              <a:latin typeface="Playfair Display Bold"/>
            </a:endParaRPr>
          </a:p>
        </p:txBody>
      </p:sp>
      <p:sp>
        <p:nvSpPr>
          <p:cNvPr id="5" name="TextBox 5"/>
          <p:cNvSpPr txBox="1"/>
          <p:nvPr/>
        </p:nvSpPr>
        <p:spPr>
          <a:xfrm>
            <a:off x="514350" y="3172276"/>
            <a:ext cx="7892947" cy="896015"/>
          </a:xfrm>
          <a:prstGeom prst="rect">
            <a:avLst/>
          </a:prstGeom>
        </p:spPr>
        <p:txBody>
          <a:bodyPr lIns="0" tIns="0" rIns="0" bIns="0" rtlCol="0" anchor="t">
            <a:spAutoFit/>
          </a:bodyPr>
          <a:lstStyle/>
          <a:p>
            <a:pPr marL="367030" lvl="1" indent="-183515">
              <a:lnSpc>
                <a:spcPts val="2380"/>
              </a:lnSpc>
              <a:buFont typeface="Arial" panose="020B0604020202020204"/>
              <a:buChar char="•"/>
            </a:pPr>
            <a:r>
              <a:rPr lang="en-US" sz="1700">
                <a:solidFill>
                  <a:srgbClr val="2B2C30"/>
                </a:solidFill>
                <a:latin typeface="Canva Sans"/>
              </a:rPr>
              <a:t>To generalize the model on industrial datasets.</a:t>
            </a:r>
            <a:endParaRPr lang="en-US" sz="1700">
              <a:solidFill>
                <a:srgbClr val="2B2C30"/>
              </a:solidFill>
              <a:latin typeface="Canva Sans"/>
            </a:endParaRPr>
          </a:p>
          <a:p>
            <a:pPr marL="367030" lvl="1" indent="-183515">
              <a:lnSpc>
                <a:spcPts val="2380"/>
              </a:lnSpc>
              <a:buFont typeface="Arial" panose="020B0604020202020204"/>
              <a:buChar char="•"/>
            </a:pPr>
            <a:r>
              <a:rPr lang="en-US" sz="1700">
                <a:solidFill>
                  <a:srgbClr val="2B2C30"/>
                </a:solidFill>
                <a:latin typeface="Canva Sans"/>
              </a:rPr>
              <a:t>The accuracy depends on the dataset*</a:t>
            </a:r>
            <a:endParaRPr lang="en-US" sz="1700">
              <a:solidFill>
                <a:srgbClr val="2B2C30"/>
              </a:solidFill>
              <a:latin typeface="Canva Sans"/>
            </a:endParaRPr>
          </a:p>
          <a:p>
            <a:pPr marL="367030" lvl="1" indent="-183515">
              <a:lnSpc>
                <a:spcPts val="2380"/>
              </a:lnSpc>
              <a:buFont typeface="Arial" panose="020B0604020202020204"/>
              <a:buChar char="•"/>
            </a:pPr>
            <a:r>
              <a:rPr lang="en-US" sz="1700">
                <a:solidFill>
                  <a:srgbClr val="2B2C30"/>
                </a:solidFill>
                <a:latin typeface="Canva Sans"/>
              </a:rPr>
              <a:t>To incorporate this new model architecture into Rapid Miner studio</a:t>
            </a:r>
            <a:endParaRPr lang="en-US" sz="1700">
              <a:solidFill>
                <a:srgbClr val="2B2C30"/>
              </a:solidFill>
              <a:latin typeface="Canva Sans"/>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95422" y="216990"/>
            <a:ext cx="8443865" cy="312906"/>
          </a:xfrm>
          <a:prstGeom prst="rect">
            <a:avLst/>
          </a:prstGeom>
        </p:spPr>
        <p:txBody>
          <a:bodyPr wrap="square" lIns="0" tIns="0" rIns="0" bIns="0" rtlCol="0" anchor="t">
            <a:spAutoFit/>
          </a:bodyPr>
          <a:lstStyle/>
          <a:p>
            <a:pPr>
              <a:lnSpc>
                <a:spcPts val="2600"/>
              </a:lnSpc>
              <a:spcBef>
                <a:spcPct val="0"/>
              </a:spcBef>
            </a:pPr>
            <a:r>
              <a:rPr lang="en-US" sz="1855" spc="422" dirty="0">
                <a:solidFill>
                  <a:srgbClr val="2B2C30"/>
                </a:solidFill>
                <a:latin typeface="Public Sans Bold"/>
              </a:rPr>
              <a:t>INSTALLATION GUIDE:</a:t>
            </a:r>
            <a:endParaRPr lang="en-US" sz="1855" spc="422" dirty="0">
              <a:solidFill>
                <a:srgbClr val="2B2C30"/>
              </a:solidFill>
              <a:latin typeface="Public Sans Bold"/>
            </a:endParaRPr>
          </a:p>
        </p:txBody>
      </p:sp>
      <p:sp>
        <p:nvSpPr>
          <p:cNvPr id="3" name="AutoShape 3"/>
          <p:cNvSpPr/>
          <p:nvPr/>
        </p:nvSpPr>
        <p:spPr>
          <a:xfrm flipV="1">
            <a:off x="634899" y="625883"/>
            <a:ext cx="8115297" cy="19255"/>
          </a:xfrm>
          <a:prstGeom prst="line">
            <a:avLst/>
          </a:prstGeom>
          <a:ln w="9525" cap="flat">
            <a:solidFill>
              <a:srgbClr val="2B2C30"/>
            </a:solidFill>
            <a:prstDash val="solid"/>
            <a:headEnd type="none" w="sm" len="sm"/>
            <a:tailEnd type="none" w="sm" len="sm"/>
          </a:ln>
        </p:spPr>
        <p:txBody>
          <a:bodyPr/>
          <a:lstStyle/>
          <a:p>
            <a:endParaRPr lang="en-US" sz="900"/>
          </a:p>
        </p:txBody>
      </p:sp>
      <p:sp>
        <p:nvSpPr>
          <p:cNvPr id="4" name="TextBox 4"/>
          <p:cNvSpPr txBox="1"/>
          <p:nvPr/>
        </p:nvSpPr>
        <p:spPr>
          <a:xfrm>
            <a:off x="143885" y="848942"/>
            <a:ext cx="9000115" cy="561116"/>
          </a:xfrm>
          <a:prstGeom prst="rect">
            <a:avLst/>
          </a:prstGeom>
        </p:spPr>
        <p:txBody>
          <a:bodyPr lIns="0" tIns="0" rIns="0" bIns="0" rtlCol="0" anchor="t">
            <a:spAutoFit/>
          </a:bodyPr>
          <a:lstStyle/>
          <a:p>
            <a:pPr marL="237490" lvl="1" indent="-118745">
              <a:lnSpc>
                <a:spcPts val="1540"/>
              </a:lnSpc>
              <a:buFont typeface="Arial" panose="020B0604020202020204"/>
              <a:buChar char="•"/>
            </a:pPr>
            <a:r>
              <a:rPr lang="en-US" sz="1100">
                <a:solidFill>
                  <a:srgbClr val="2B2C30"/>
                </a:solidFill>
                <a:latin typeface="Canva Sans Bold"/>
              </a:rPr>
              <a:t>This extension depends on following extensions which need to be installed before this one can be used:(install using marketplace)</a:t>
            </a:r>
            <a:endParaRPr lang="en-US" sz="1100">
              <a:solidFill>
                <a:srgbClr val="2B2C30"/>
              </a:solidFill>
              <a:latin typeface="Canva Sans Bold"/>
            </a:endParaRPr>
          </a:p>
          <a:p>
            <a:pPr algn="ctr">
              <a:lnSpc>
                <a:spcPts val="1540"/>
              </a:lnSpc>
              <a:spcBef>
                <a:spcPct val="0"/>
              </a:spcBef>
            </a:pPr>
            <a:r>
              <a:rPr lang="en-US" sz="1100">
                <a:solidFill>
                  <a:srgbClr val="2B2C30"/>
                </a:solidFill>
                <a:latin typeface="Canva Sans Bold"/>
              </a:rPr>
              <a:t> -  Custom Operators &gt;= 1.1.0 </a:t>
            </a:r>
            <a:endParaRPr lang="en-US" sz="1100">
              <a:solidFill>
                <a:srgbClr val="2B2C30"/>
              </a:solidFill>
              <a:latin typeface="Canva Sans Bold"/>
            </a:endParaRPr>
          </a:p>
          <a:p>
            <a:pPr algn="ctr">
              <a:lnSpc>
                <a:spcPts val="1540"/>
              </a:lnSpc>
              <a:spcBef>
                <a:spcPct val="0"/>
              </a:spcBef>
            </a:pPr>
            <a:r>
              <a:rPr lang="en-US" sz="1100">
                <a:solidFill>
                  <a:srgbClr val="2B2C30"/>
                </a:solidFill>
                <a:latin typeface="Canva Sans Bold"/>
              </a:rPr>
              <a:t> -  Python Scripting &gt;= 10.0.1</a:t>
            </a:r>
            <a:endParaRPr lang="en-US" sz="1100">
              <a:solidFill>
                <a:srgbClr val="2B2C30"/>
              </a:solidFill>
              <a:latin typeface="Canva Sans Bold"/>
            </a:endParaRPr>
          </a:p>
        </p:txBody>
      </p:sp>
      <p:sp>
        <p:nvSpPr>
          <p:cNvPr id="5" name="TextBox 5"/>
          <p:cNvSpPr txBox="1"/>
          <p:nvPr/>
        </p:nvSpPr>
        <p:spPr>
          <a:xfrm>
            <a:off x="143885" y="1602075"/>
            <a:ext cx="9000115" cy="3469861"/>
          </a:xfrm>
          <a:prstGeom prst="rect">
            <a:avLst/>
          </a:prstGeom>
        </p:spPr>
        <p:txBody>
          <a:bodyPr lIns="0" tIns="0" rIns="0" bIns="0" rtlCol="0" anchor="t">
            <a:spAutoFit/>
          </a:bodyPr>
          <a:lstStyle/>
          <a:p>
            <a:pPr marL="244475" lvl="1" indent="-121920">
              <a:lnSpc>
                <a:spcPts val="1585"/>
              </a:lnSpc>
              <a:buFont typeface="Arial" panose="020B0604020202020204"/>
              <a:buChar char="•"/>
            </a:pPr>
            <a:r>
              <a:rPr lang="en-US" sz="1130">
                <a:solidFill>
                  <a:srgbClr val="2B2C30"/>
                </a:solidFill>
                <a:latin typeface="Canva Sans Bold"/>
              </a:rPr>
              <a:t>You must be using the following Python versions and basic packages with the specified versions for this package: </a:t>
            </a:r>
            <a:endParaRPr lang="en-US" sz="1130">
              <a:solidFill>
                <a:srgbClr val="2B2C30"/>
              </a:solidFill>
              <a:latin typeface="Canva Sans Bold"/>
            </a:endParaRPr>
          </a:p>
          <a:p>
            <a:pPr algn="ctr">
              <a:lnSpc>
                <a:spcPts val="1585"/>
              </a:lnSpc>
              <a:spcBef>
                <a:spcPct val="0"/>
              </a:spcBef>
            </a:pP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-Numpy=1.23.2</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-onnx=1.15.0</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-onnxruntime=1.15.1</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-opencv=4.9.0.80</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-pandas=1.5.2</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-pillow=10.2.0</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-torch=2.1.0</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-torchvision =0.16.0</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-python=3.10.8</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-Matplotlib</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-Cv2</a:t>
            </a:r>
            <a:endParaRPr lang="en-US" sz="1130">
              <a:solidFill>
                <a:srgbClr val="2B2C30"/>
              </a:solidFill>
              <a:latin typeface="Canva Sans Bold"/>
            </a:endParaRPr>
          </a:p>
          <a:p>
            <a:pPr algn="ctr">
              <a:lnSpc>
                <a:spcPts val="1585"/>
              </a:lnSpc>
              <a:spcBef>
                <a:spcPct val="0"/>
              </a:spcBef>
            </a:pPr>
            <a:endParaRPr lang="en-US" sz="1130">
              <a:solidFill>
                <a:srgbClr val="2B2C30"/>
              </a:solidFill>
              <a:latin typeface="Canva Sans Bold"/>
            </a:endParaRPr>
          </a:p>
          <a:p>
            <a:pPr marL="244475" lvl="1" indent="-121920">
              <a:lnSpc>
                <a:spcPts val="1585"/>
              </a:lnSpc>
              <a:spcBef>
                <a:spcPct val="0"/>
              </a:spcBef>
              <a:buFont typeface="Arial" panose="020B0604020202020204"/>
              <a:buChar char="•"/>
            </a:pPr>
            <a:r>
              <a:rPr lang="en-US" sz="1130">
                <a:solidFill>
                  <a:srgbClr val="2B2C30"/>
                </a:solidFill>
                <a:latin typeface="Canva Sans Bold"/>
              </a:rPr>
              <a:t>Using Conda in a command line shell, please create a new environment called  “trans_lear”: </a:t>
            </a:r>
            <a:endParaRPr lang="en-US" sz="1130">
              <a:solidFill>
                <a:srgbClr val="2B2C30"/>
              </a:solidFill>
              <a:latin typeface="Canva Sans Bold"/>
            </a:endParaRPr>
          </a:p>
          <a:p>
            <a:pPr algn="ctr">
              <a:lnSpc>
                <a:spcPts val="1585"/>
              </a:lnSpc>
              <a:spcBef>
                <a:spcPct val="0"/>
              </a:spcBef>
            </a:pPr>
            <a:r>
              <a:rPr lang="en-US" sz="1130">
                <a:solidFill>
                  <a:srgbClr val="2B2C30"/>
                </a:solidFill>
                <a:latin typeface="Canva Sans Bold"/>
              </a:rPr>
              <a:t>conda create -n trans_lear python=3.10.8 numpy=1.23.2 pandas=1.5.2 -c conda-forge </a:t>
            </a:r>
            <a:endParaRPr lang="en-US" sz="1130">
              <a:solidFill>
                <a:srgbClr val="2B2C30"/>
              </a:solidFill>
              <a:latin typeface="Canva Sans Bold"/>
            </a:endParaRPr>
          </a:p>
          <a:p>
            <a:pPr marL="244475" lvl="1" indent="-121920">
              <a:lnSpc>
                <a:spcPts val="1585"/>
              </a:lnSpc>
              <a:buFont typeface="Arial" panose="020B0604020202020204"/>
              <a:buChar char="•"/>
            </a:pPr>
            <a:r>
              <a:rPr lang="en-US" sz="1130">
                <a:solidFill>
                  <a:srgbClr val="2B2C30"/>
                </a:solidFill>
                <a:latin typeface="Canva Sans Bold"/>
              </a:rPr>
              <a:t>You will also need to install Pytorch, onnx, opencv and pillow. </a:t>
            </a:r>
            <a:endParaRPr lang="en-US" sz="1130">
              <a:solidFill>
                <a:srgbClr val="2B2C30"/>
              </a:solidFill>
              <a:latin typeface="Canva Sans Bold"/>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649918" y="2727665"/>
            <a:ext cx="2096213" cy="2239369"/>
          </a:xfrm>
          <a:custGeom>
            <a:avLst/>
            <a:gdLst/>
            <a:ahLst/>
            <a:cxnLst/>
            <a:rect l="l" t="t" r="r" b="b"/>
            <a:pathLst>
              <a:path w="4192425" h="4478737">
                <a:moveTo>
                  <a:pt x="0" y="0"/>
                </a:moveTo>
                <a:lnTo>
                  <a:pt x="4192425" y="0"/>
                </a:lnTo>
                <a:lnTo>
                  <a:pt x="4192425" y="4478737"/>
                </a:lnTo>
                <a:lnTo>
                  <a:pt x="0" y="4478737"/>
                </a:lnTo>
                <a:lnTo>
                  <a:pt x="0" y="0"/>
                </a:lnTo>
                <a:close/>
              </a:path>
            </a:pathLst>
          </a:custGeom>
          <a:blipFill>
            <a:blip r:embed="rId1"/>
            <a:stretch>
              <a:fillRect/>
            </a:stretch>
          </a:blipFill>
        </p:spPr>
        <p:txBody>
          <a:bodyPr/>
          <a:lstStyle/>
          <a:p>
            <a:endParaRPr lang="en-US" sz="900"/>
          </a:p>
        </p:txBody>
      </p:sp>
      <p:sp>
        <p:nvSpPr>
          <p:cNvPr id="3" name="TextBox 3"/>
          <p:cNvSpPr txBox="1"/>
          <p:nvPr/>
        </p:nvSpPr>
        <p:spPr>
          <a:xfrm>
            <a:off x="110752" y="198206"/>
            <a:ext cx="8654604" cy="2543068"/>
          </a:xfrm>
          <a:prstGeom prst="rect">
            <a:avLst/>
          </a:prstGeom>
        </p:spPr>
        <p:txBody>
          <a:bodyPr lIns="0" tIns="0" rIns="0" bIns="0" rtlCol="0" anchor="t">
            <a:spAutoFit/>
          </a:bodyPr>
          <a:lstStyle/>
          <a:p>
            <a:pPr marL="243840" lvl="1" indent="-121920">
              <a:lnSpc>
                <a:spcPts val="1580"/>
              </a:lnSpc>
              <a:buFont typeface="Arial" panose="020B0604020202020204"/>
              <a:buChar char="•"/>
            </a:pPr>
            <a:r>
              <a:rPr lang="en-US" sz="1130">
                <a:solidFill>
                  <a:srgbClr val="000000"/>
                </a:solidFill>
                <a:latin typeface="Canva Sans Bold"/>
              </a:rPr>
              <a:t>Place the provided .jar file inside .RapidMiner\extensions folder of the user directory and restart RapidMiner </a:t>
            </a:r>
            <a:endParaRPr lang="en-US" sz="1130">
              <a:solidFill>
                <a:srgbClr val="000000"/>
              </a:solidFill>
              <a:latin typeface="Canva Sans Bold"/>
            </a:endParaRPr>
          </a:p>
          <a:p>
            <a:pPr algn="ctr">
              <a:lnSpc>
                <a:spcPts val="1580"/>
              </a:lnSpc>
            </a:pPr>
            <a:endParaRPr lang="en-US" sz="1130">
              <a:solidFill>
                <a:srgbClr val="000000"/>
              </a:solidFill>
              <a:latin typeface="Canva Sans Bold"/>
            </a:endParaRPr>
          </a:p>
          <a:p>
            <a:pPr algn="ctr">
              <a:lnSpc>
                <a:spcPts val="1580"/>
              </a:lnSpc>
            </a:pPr>
            <a:r>
              <a:rPr lang="en-US" sz="1130">
                <a:solidFill>
                  <a:srgbClr val="000000"/>
                </a:solidFill>
                <a:latin typeface="Canva Sans Bold"/>
              </a:rPr>
              <a:t>Example, </a:t>
            </a:r>
            <a:endParaRPr lang="en-US" sz="1130">
              <a:solidFill>
                <a:srgbClr val="000000"/>
              </a:solidFill>
              <a:latin typeface="Canva Sans Bold"/>
            </a:endParaRPr>
          </a:p>
          <a:p>
            <a:pPr algn="ctr">
              <a:lnSpc>
                <a:spcPts val="1580"/>
              </a:lnSpc>
            </a:pPr>
            <a:r>
              <a:rPr lang="en-US" sz="1130">
                <a:solidFill>
                  <a:srgbClr val="000000"/>
                </a:solidFill>
                <a:latin typeface="Canva Sans Bold"/>
              </a:rPr>
              <a:t> C:\Users\user_name\.RapidMiner\extensions</a:t>
            </a:r>
            <a:endParaRPr lang="en-US" sz="1130">
              <a:solidFill>
                <a:srgbClr val="000000"/>
              </a:solidFill>
              <a:latin typeface="Canva Sans Bold"/>
            </a:endParaRPr>
          </a:p>
          <a:p>
            <a:pPr algn="ctr">
              <a:lnSpc>
                <a:spcPts val="1580"/>
              </a:lnSpc>
            </a:pPr>
            <a:endParaRPr lang="en-US" sz="1130">
              <a:solidFill>
                <a:srgbClr val="000000"/>
              </a:solidFill>
              <a:latin typeface="Canva Sans Bold"/>
            </a:endParaRPr>
          </a:p>
          <a:p>
            <a:pPr marL="313055" lvl="1" indent="-156845">
              <a:lnSpc>
                <a:spcPts val="2030"/>
              </a:lnSpc>
              <a:buFont typeface="Arial" panose="020B0604020202020204"/>
              <a:buChar char="•"/>
            </a:pPr>
            <a:r>
              <a:rPr lang="en-US" sz="1450">
                <a:solidFill>
                  <a:srgbClr val="000000"/>
                </a:solidFill>
                <a:latin typeface="Canva Sans"/>
              </a:rPr>
              <a:t>https://altairengineering.sharepoint.com/:u:/s/DataAnalytics-APAC/EZQe-6Dk_XtFueyOBE8PHV0Bv2ZPuK4NwP3nOdIai-xqug?e=qAW7AG</a:t>
            </a:r>
            <a:endParaRPr lang="en-US" sz="1450">
              <a:solidFill>
                <a:srgbClr val="000000"/>
              </a:solidFill>
              <a:latin typeface="Canva Sans"/>
            </a:endParaRPr>
          </a:p>
          <a:p>
            <a:pPr>
              <a:lnSpc>
                <a:spcPts val="2030"/>
              </a:lnSpc>
            </a:pPr>
            <a:endParaRPr lang="en-US" sz="1450">
              <a:solidFill>
                <a:srgbClr val="000000"/>
              </a:solidFill>
              <a:latin typeface="Canva Sans"/>
            </a:endParaRPr>
          </a:p>
          <a:p>
            <a:pPr marL="313055" lvl="1" indent="-156845">
              <a:lnSpc>
                <a:spcPts val="2030"/>
              </a:lnSpc>
              <a:buFont typeface="Arial" panose="020B0604020202020204"/>
              <a:buChar char="•"/>
            </a:pPr>
            <a:r>
              <a:rPr lang="en-US" sz="1450">
                <a:solidFill>
                  <a:srgbClr val="000000"/>
                </a:solidFill>
                <a:latin typeface="Canva Sans"/>
              </a:rPr>
              <a:t>After the required dependencies are installed &amp; .jar files are placed correctly, you can see the extension inside Extension folder of Operators pane in RapidMiner Studio like this:</a:t>
            </a:r>
            <a:endParaRPr lang="en-US" sz="1450">
              <a:solidFill>
                <a:srgbClr val="000000"/>
              </a:solidFill>
              <a:latin typeface="Canva Sans"/>
            </a:endParaRPr>
          </a:p>
          <a:p>
            <a:pPr>
              <a:lnSpc>
                <a:spcPts val="2030"/>
              </a:lnSpc>
            </a:pPr>
            <a:endParaRPr lang="en-US" sz="1450">
              <a:solidFill>
                <a:srgbClr val="000000"/>
              </a:solidFill>
              <a:latin typeface="Canva Sans"/>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877049" y="224155"/>
            <a:ext cx="4934486" cy="588238"/>
          </a:xfrm>
          <a:prstGeom prst="rect">
            <a:avLst/>
          </a:prstGeom>
        </p:spPr>
        <p:txBody>
          <a:bodyPr lIns="0" tIns="0" rIns="0" bIns="0" rtlCol="0" anchor="t">
            <a:spAutoFit/>
          </a:bodyPr>
          <a:lstStyle/>
          <a:p>
            <a:pPr algn="ctr">
              <a:lnSpc>
                <a:spcPts val="2380"/>
              </a:lnSpc>
            </a:pPr>
            <a:r>
              <a:rPr lang="en-US" sz="1700">
                <a:solidFill>
                  <a:srgbClr val="000000"/>
                </a:solidFill>
                <a:latin typeface="Canva Sans"/>
              </a:rPr>
              <a:t>DEMO VIDEO OF HOW TO USE THE EXTENSION:</a:t>
            </a:r>
            <a:endParaRPr lang="en-US" sz="1700">
              <a:solidFill>
                <a:srgbClr val="000000"/>
              </a:solidFill>
              <a:latin typeface="Canva Sans"/>
            </a:endParaRPr>
          </a:p>
        </p:txBody>
      </p:sp>
      <p:pic>
        <p:nvPicPr>
          <p:cNvPr id="3" name="Demo for Image Classification with Transfer Learning Extension-20240308_153306-Meeting Recording">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1219200" y="933450"/>
            <a:ext cx="6705600" cy="3771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26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98209" y="879231"/>
            <a:ext cx="7174523" cy="2518117"/>
          </a:xfrm>
          <a:prstGeom prst="rect">
            <a:avLst/>
          </a:prstGeom>
        </p:spPr>
        <p:txBody>
          <a:bodyPr vert="horz" wrap="square" lIns="91440" tIns="45720" rIns="91440" bIns="45720" rtlCol="0" anchor="ctr">
            <a:noAutofit/>
          </a:bodyPr>
          <a:lstStyle/>
          <a:p>
            <a:pPr algn="l"/>
            <a:endParaRPr lang="en-US" sz="1100" b="0" dirty="0">
              <a:solidFill>
                <a:schemeClr val="bg2"/>
              </a:solidFill>
            </a:endParaRPr>
          </a:p>
        </p:txBody>
      </p:sp>
      <p:sp>
        <p:nvSpPr>
          <p:cNvPr id="3" name="TextBox 2"/>
          <p:cNvSpPr txBox="1"/>
          <p:nvPr/>
        </p:nvSpPr>
        <p:spPr>
          <a:xfrm>
            <a:off x="942535" y="942535"/>
            <a:ext cx="7244862" cy="2686930"/>
          </a:xfrm>
          <a:prstGeom prst="rect">
            <a:avLst/>
          </a:prstGeom>
        </p:spPr>
        <p:txBody>
          <a:bodyPr vert="horz" wrap="square" lIns="91440" tIns="45720" rIns="91440" bIns="45720" rtlCol="0" anchor="ctr">
            <a:noAutofit/>
          </a:bodyPr>
          <a:lstStyle/>
          <a:p>
            <a:pPr algn="l"/>
            <a:r>
              <a:rPr lang="en-US" sz="4400" b="0" dirty="0">
                <a:solidFill>
                  <a:schemeClr val="bg2"/>
                </a:solidFill>
                <a:latin typeface="ADLaM Display" panose="02010000000000000000" pitchFamily="2" charset="0"/>
                <a:ea typeface="ADLaM Display" panose="02010000000000000000" pitchFamily="2" charset="0"/>
                <a:cs typeface="ADLaM Display" panose="02010000000000000000" pitchFamily="2" charset="0"/>
              </a:rPr>
              <a:t>				THANK YOU</a:t>
            </a:r>
            <a:endParaRPr lang="en-US" sz="4400" b="0" dirty="0">
              <a:solidFill>
                <a:schemeClr val="bg2"/>
              </a:solidFill>
              <a:latin typeface="ADLaM Display" panose="02010000000000000000" pitchFamily="2" charset="0"/>
              <a:ea typeface="ADLaM Display" panose="02010000000000000000" pitchFamily="2" charset="0"/>
              <a:cs typeface="ADLaM Display" panose="0201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Altair Theme">
  <a:themeElements>
    <a:clrScheme name="Altair Digital Colors">
      <a:dk1>
        <a:srgbClr val="000000"/>
      </a:dk1>
      <a:lt1>
        <a:srgbClr val="FFFFFF"/>
      </a:lt1>
      <a:dk2>
        <a:srgbClr val="FA4616"/>
      </a:dk2>
      <a:lt2>
        <a:srgbClr val="005776"/>
      </a:lt2>
      <a:accent1>
        <a:srgbClr val="2CCCD3"/>
      </a:accent1>
      <a:accent2>
        <a:srgbClr val="FFA300"/>
      </a:accent2>
      <a:accent3>
        <a:srgbClr val="A7E6D7"/>
      </a:accent3>
      <a:accent4>
        <a:srgbClr val="642667"/>
      </a:accent4>
      <a:accent5>
        <a:srgbClr val="47A23F"/>
      </a:accent5>
      <a:accent6>
        <a:srgbClr val="FFC600"/>
      </a:accent6>
      <a:hlink>
        <a:srgbClr val="A2AAAD"/>
      </a:hlink>
      <a:folHlink>
        <a:srgbClr val="A2AAAD"/>
      </a:folHlink>
    </a:clrScheme>
    <a:fontScheme name="Custom 13">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12700">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bodyPr vert="horz" lIns="91440" tIns="45720" rIns="91440" bIns="45720" rtlCol="0" anchor="ctr">
        <a:noAutofit/>
      </a:bodyPr>
      <a:lstStyle>
        <a:defPPr algn="l">
          <a:defRPr sz="1100" b="0" dirty="0">
            <a:solidFill>
              <a:schemeClr val="bg2"/>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ltair and Brand Theme">
  <a:themeElements>
    <a:clrScheme name="Altair Digital Colors">
      <a:dk1>
        <a:srgbClr val="000000"/>
      </a:dk1>
      <a:lt1>
        <a:srgbClr val="FFFFFF"/>
      </a:lt1>
      <a:dk2>
        <a:srgbClr val="FA4616"/>
      </a:dk2>
      <a:lt2>
        <a:srgbClr val="005776"/>
      </a:lt2>
      <a:accent1>
        <a:srgbClr val="2CCCD3"/>
      </a:accent1>
      <a:accent2>
        <a:srgbClr val="FFA300"/>
      </a:accent2>
      <a:accent3>
        <a:srgbClr val="A7E6D7"/>
      </a:accent3>
      <a:accent4>
        <a:srgbClr val="642667"/>
      </a:accent4>
      <a:accent5>
        <a:srgbClr val="47A23F"/>
      </a:accent5>
      <a:accent6>
        <a:srgbClr val="FFC600"/>
      </a:accent6>
      <a:hlink>
        <a:srgbClr val="A2AAAD"/>
      </a:hlink>
      <a:folHlink>
        <a:srgbClr val="A2AAAD"/>
      </a:folHlink>
    </a:clrScheme>
    <a:fontScheme name="Custom 13">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headEnd type="triangle"/>
          <a:tailEnd type="triangle"/>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6_Altair Theme">
  <a:themeElements>
    <a:clrScheme name="Altair Digital Colors">
      <a:dk1>
        <a:srgbClr val="000000"/>
      </a:dk1>
      <a:lt1>
        <a:srgbClr val="FFFFFF"/>
      </a:lt1>
      <a:dk2>
        <a:srgbClr val="FA4616"/>
      </a:dk2>
      <a:lt2>
        <a:srgbClr val="005776"/>
      </a:lt2>
      <a:accent1>
        <a:srgbClr val="2CCCD3"/>
      </a:accent1>
      <a:accent2>
        <a:srgbClr val="FFA300"/>
      </a:accent2>
      <a:accent3>
        <a:srgbClr val="A7E6D7"/>
      </a:accent3>
      <a:accent4>
        <a:srgbClr val="642667"/>
      </a:accent4>
      <a:accent5>
        <a:srgbClr val="47A23F"/>
      </a:accent5>
      <a:accent6>
        <a:srgbClr val="FFC600"/>
      </a:accent6>
      <a:hlink>
        <a:srgbClr val="A2AAAD"/>
      </a:hlink>
      <a:folHlink>
        <a:srgbClr val="A2AAAD"/>
      </a:folHlink>
    </a:clrScheme>
    <a:fontScheme name="Custom 13">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12700">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bodyPr vert="horz" lIns="91440" tIns="45720" rIns="91440" bIns="45720" rtlCol="0" anchor="ctr">
        <a:noAutofit/>
      </a:bodyPr>
      <a:lstStyle>
        <a:defPPr algn="l">
          <a:defRPr sz="1100" b="0" dirty="0">
            <a:solidFill>
              <a:schemeClr val="bg2"/>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p : p r o p e r t i e s   x m l n s : p = " h t t p : / / s c h e m a s . m i c r o s o f t . c o m / o f f i c e / 2 0 0 6 / m e t a d a t a / p r o p e r t i e s "   x m l n s : x s i = " h t t p : / / w w w . w 3 . o r g / 2 0 0 1 / X M L S c h e m a - i n s t a n c e "   x m l n s : p c = " h t t p : / / s c h e m a s . m i c r o s o f t . c o m / o f f i c e / i n f o p a t h / 2 0 0 7 / P a r t n e r C o n t r o l s " > < d o c u m e n t M a n a g e m e n t > < P u b l i s h i n g E x p i r a t i o n D a t e   x m l n s = " h t t p : / / s c h e m a s . m i c r o s o f t . c o m / s h a r e p o i n t / v 3 "   x s i : n i l = " t r u e " / > < P u b l i s h i n g S t a r t D a t e   x m l n s = " h t t p : / / s c h e m a s . m i c r o s o f t . c o m / s h a r e p o i n t / v 3 "   x s i : n i l = " t r u e " / > < / d o c u m e n t M a n a g e m e n t > < / p : p r o p e r t i e s > 
</file>

<file path=customXml/item2.xml>��< ? m s o - c o n t e n t T y p e ? > < F o r m T e m p l a t e s   x m l n s = " h t t p : / / s c h e m a s . m i c r o s o f t . c o m / s h a r e p o i n t / v 3 / c o n t e n t t y p e / f o r m s " > < D i s p l a y > D o c u m e n t L i b r a r y F o r m < / D i s p l a y > < E d i t > D o c u m e n t L i b r a r y F o r m < / E d i t > < N e w > D o c u m e n t L i b r a r y F o r m < / N e w > < / F o r m T e m p l a t e s > 
</file>

<file path=customXml/item3.xml>��< ? x m l   v e r s i o n = " 1 . 0 " ? > < c t : c o n t e n t T y p e S c h e m a   c t : _ = " "   m a : _ = " "   m a : c o n t e n t T y p e N a m e = " D o c u m e n t "   m a : c o n t e n t T y p e I D = " 0 x 0 1 0 1 0 0 D E 6 F 6 2 C 9 9 C 0 C 8 D 4 8 8 D F 3 F 3 F A 1 C B C 8 8 4 3 "   m a : c o n t e n t T y p e V e r s i o n = " 3 "   m a : c o n t e n t T y p e D e s c r i p t i o n = " C r e a t e   a   n e w   d o c u m e n t . "   m a : c o n t e n t T y p e S c o p e = " "   m a : v e r s i o n I D = " 1 f 4 f 5 1 a 6 2 d e 4 e f d b 3 0 6 b e 6 d 0 2 7 4 b 6 d 0 c "   x m l n s : c t = " h t t p : / / s c h e m a s . m i c r o s o f t . c o m / o f f i c e / 2 0 0 6 / m e t a d a t a / c o n t e n t T y p e "   x m l n s : m a = " h t t p : / / s c h e m a s . m i c r o s o f t . c o m / o f f i c e / 2 0 0 6 / m e t a d a t a / p r o p e r t i e s / m e t a A t t r i b u t e s " >  
 < x s d : s c h e m a   t a r g e t N a m e s p a c e = " h t t p : / / s c h e m a s . m i c r o s o f t . c o m / o f f i c e / 2 0 0 6 / m e t a d a t a / p r o p e r t i e s "   m a : r o o t = " t r u e "   m a : f i e l d s I D = " e 2 7 b 0 4 a d a b b 4 2 0 1 4 b 4 f 2 b a a e e b d 6 6 7 4 f "   n s 1 : _ = " "   n s 2 : _ = " "   x m l n s : x s d = " h t t p : / / w w w . w 3 . o r g / 2 0 0 1 / X M L S c h e m a "   x m l n s : x s = " h t t p : / / w w w . w 3 . o r g / 2 0 0 1 / X M L S c h e m a "   x m l n s : p = " h t t p : / / s c h e m a s . m i c r o s o f t . c o m / o f f i c e / 2 0 0 6 / m e t a d a t a / p r o p e r t i e s "   x m l n s : n s 1 = " h t t p : / / s c h e m a s . m i c r o s o f t . c o m / s h a r e p o i n t / v 3 "   x m l n s : n s 2 = " b 2 a 6 1 7 e e - 3 f f e - 4 2 8 a - 8 4 d 7 - c 6 8 9 2 b 0 7 3 a 9 f " >  
 < x s d : i m p o r t   n a m e s p a c e = " h t t p : / / s c h e m a s . m i c r o s o f t . c o m / s h a r e p o i n t / v 3 " / >  
 < x s d : i m p o r t   n a m e s p a c e = " b 2 a 6 1 7 e e - 3 f f e - 4 2 8 a - 8 4 d 7 - c 6 8 9 2 b 0 7 3 a 9 f " / >  
 < x s d : e l e m e n t   n a m e = " p r o p e r t i e s " >  
 < x s d : c o m p l e x T y p e >  
 < x s d : s e q u e n c e >  
 < x s d : e l e m e n t   n a m e = " d o c u m e n t M a n a g e m e n t " >  
 < x s d : c o m p l e x T y p e >  
 < x s d : a l l >  
 < x s d : e l e m e n t   r e f = " n s 1 : P u b l i s h i n g S t a r t D a t e "   m i n O c c u r s = " 0 " / >  
 < x s d : e l e m e n t   r e f = " n s 1 : P u b l i s h i n g E x p i r a t i o n D a t e "   m i n O c c u r s = " 0 " / >  
 < x s d : e l e m e n t   r e f = " n s 2 : S h a r e d W i t h U s e r s "   m i n O c c u r s = " 0 " / >  
 < / x s d : a l l >  
 < / x s d : c o m p l e x T y p e >  
 < / x s d : e l e m e n t >  
 < / x s d : s e q u e n c e >  
 < / x s d : c o m p l e x T y p e >  
 < / x s d : e l e m e n t >  
 < / x s d : s c h e m a >  
 < x s d : s c h e m a   t a r g e t N a m e s p a c e = " h t t p : / / s c h e m a s . m i c r o s o f t . c o m / s h a r e p o i n t / v 3 " 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
 < x s d : s i m p l e T y p e >  
 < x s d : r e s t r i c t i o n   b a s e = " d m s : U n k n o w n " / >  
 < / x s d : s i m p l e T y p e >  
 < / x s d : e l e m e n t >  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
 < x s d : s i m p l e T y p e >  
 < x s d : r e s t r i c t i o n   b a s e = " d m s : U n k n o w n " / >  
 < / x s d : s i m p l e T y p e >  
 < / x s d : e l e m e n t >  
 < / x s d : s c h e m a >  
 < x s d : s c h e m a   t a r g e t N a m e s p a c e = " b 2 a 6 1 7 e e - 3 f f e - 4 2 8 a - 8 4 d 7 - c 6 8 9 2 b 0 7 3 a 9 f " 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h a r e d W i t h U s e r s "   m a : i n d e x = " 1 0 "   n i l l a b l e = " t r u e "   m a : d i s p l a y N a m e = " S h a r e d   W i t h "   m a : d e s c r i p t i o n = " "   m a : i n t e r n a l N a m e = " S h a r e d W i t h U s e r s "   m a : r e a d O n l y = " t r u e " >  
 < x s d : c o m p l e x T y p e >  
 < x s d : c o m p l e x C o n t e n t >  
 < x s d : e x t e n s i o n   b a s e = " d m s : U s e r M u l t i " >  
 < x s d : s e q u e n c e >  
 < x s d : e l e m e n t   n a m e = " U s e r I n f o "   m i n O c c u r s = " 0 "   m a x O c c u r s = " u n b o u n d e d " >  
 < x s d : c o m p l e x T y p e >  
 < x s d : s e q u e n c e >  
 < x s d : e l e m e n t   n a m e = " D i s p l a y N a m e "   t y p e = " x s d : s t r i n g "   m i n O c c u r s = " 0 " / >  
 < x s d : e l e m e n t   n a m e = " A c c o u n t I d "   t y p e = " d m s : U s e r I d "   m i n O c c u r s = " 0 "   n i l l a b l e = " t r u e " / >  
 < x s d : e l e m e n t   n a m e = " A c c o u n t T y p e "   t y p e = " x s d : s t r i n g "   m i n O c c u r s = " 0 " / >  
 < / x s d : s e q u e n c e >  
 < / x s d : c o m p l e x T y p e >  
 < / x s d : e l e m e n t >  
 < / x s d : s e q u e n c e >  
 < / x s d : e x t e n s i o n >  
 < / x s d : c o m p l e x C o n t e n t >  
 < / x s d : c o m p l e x T y p e >  
 < / x s d : e l e m e n t >  
 < / x s d : s c h e m a >  
 < x s d : s c h e m a   t a r g e t N a m e s p a c e = " h t t p : / / s c h e m a s . o p e n x m l f o r m a t s . o r g / p a c k a g e / 2 0 0 6 / m e t a d a t a / c o r e - p r o p e r t i e s "   e l e m e n t F o r m D e f a u l t = " q u a l i f i e d "   a t t r i b u t e F o r m D e f a u l t = " u n q u a l i f i e d "   b l o c k D e f a u l t = " # a l l "   x m l n s = " h t t p : / / s c h e m a s . o p e n x m l f o r m a t s . o r g / p a c k a g e / 2 0 0 6 / m e t a d a t a / c o r e - p r o p e r t i e s "   x m l n s : x s d = " h t t p : / / w w w . w 3 . o r g / 2 0 0 1 / X M L S c h e m a "   x m l n s : x s i = " h t t p : / / w w w . w 3 . o r g / 2 0 0 1 / X M L S c h e m a - i n s t a n c e "   x m l n s : d c = " h t t p : / / p u r l . o r g / d c / e l e m e n t s / 1 . 1 / "   x m l n s : d c t e r m s = " h t t p : / / p u r l . o r g / d c / t e r m s / "   x m l n s : o d o c = " h t t p : / / s c h e m a s . m i c r o s o f t . c o m / i n t e r n a l / o b d " >  
 < x s d : i m p o r t   n a m e s p a c e = " h t t p : / / p u r l . o r g / d c / e l e m e n t s / 1 . 1 / "   s c h e m a L o c a t i o n = " h t t p : / / d u b l i n c o r e . o r g / s c h e m a s / x m l s / q d c / 2 0 0 3 / 0 4 / 0 2 / d c . x s d " / >  
 < x s d : i m p o r t   n a m e s p a c e = " h t t p : / / p u r l . o r g / d c / t e r m s / "   s c h e m a L o c a t i o n = " h t t p : / / d u b l i n c o r e . o r g / s c h e m a s / x m l s / q d c / 2 0 0 3 / 0 4 / 0 2 / d c t e r m s . x s d " / >  
 < x s d : e l e m e n t   n a m e = " c o r e P r o p e r t i e s "   t y p e = " C T _ c o r e P r o p e r t i e s " / >  
 < x s d : c o m p l e x T y p e   n a m e = " C T _ c o r e P r o p e r t i e s " >  
 < x s d : a l l >  
 < x s d : e l e m e n t   r e f = " d c : c r e a t o r "   m i n O c c u r s = " 0 "   m a x O c c u r s = " 1 " / >  
 < x s d : e l e m e n t   r e f = " d c t e r m s : c r e a t e d "   m i n O c c u r s = " 0 "   m a x O c c u r s = " 1 " / >  
 < x s d : e l e m e n t   r e f = " d c : i d e n t i f i e r "   m i n O c c u r s = " 0 "   m a x O c c u r s = " 1 " / >  
 < x s d : e l e m e n t   n a m e = " c o n t e n t T y p e "   m i n O c c u r s = " 0 "   m a x O c c u r s = " 1 "   t y p e = " x s d : s t r i n g "   m a : i n d e x = " 0 "   m a : d i s p l a y N a m e = " C o n t e n t   T y p e " / >  
 < x s d : e l e m e n t   r e f = " d c : t i t l e "   m i n O c c u r s = " 0 "   m a x O c c u r s = " 1 "   m a : i n d e x = " 4 "   m a : d i s p l a y N a m e = " T i t l e " / >  
 < x s d : e l e m e n t   r e f = " d c : s u b j e c t "   m i n O c c u r s = " 0 "   m a x O c c u r s = " 1 " / >  
 < x s d : e l e m e n t   r e f = " d c : d e s c r i p t i o n "   m i n O c c u r s = " 0 "   m a x O c c u r s = " 1 " / >  
 < x s d : e l e m e n t   n a m e = " k e y w o r d s "   m i n O c c u r s = " 0 "   m a x O c c u r s = " 1 "   t y p e = " x s d : s t r i n g " / >  
 < x s d : e l e m e n t   r e f = " d c : l a n g u a g e "   m i n O c c u r s = " 0 "   m a x O c c u r s = " 1 " / >  
 < x s d : e l e m e n t   n a m e = " c a t e g o r y "   m i n O c c u r s = " 0 "   m a x O c c u r s = " 1 "   t y p e = " x s d : s t r i n g " / >  
 < x s d : e l e m e n t   n a m e = " v e r s i o n "   m i n O c c u r s = " 0 "   m a x O c c u r s = " 1 "   t y p e = " x s d : s t r i n g " / >  
 < x s d : e l e m e n t   n a m e = " r e v i s i o n "   m i n O c c u r s = " 0 "   m a x O c c u r s = " 1 "   t y p e = " x s d : s t r i n g " >  
 < x s d : a n n o t a t i o n >  
 < x s d : d o c u m e n t a t i o n >  
                                                 T h i s   v a l u e   i n d i c a t e s   t h e   n u m b e r   o f   s a v e s   o r   r e v i s i o n s .   T h e   a p p l i c a t i o n   i s   r e s p o n s i b l e   f o r   u p d a t i n g   t h i s   v a l u e   a f t e r   e a c h   r e v i s i o n .  
                                         < / x s d : d o c u m e n t a t i o n >  
 < / x s d : a n n o t a t i o n >  
 < / x s d : e l e m e n t >  
 < x s d : e l e m e n t   n a m e = " l a s t M o d i f i e d B y "   m i n O c c u r s = " 0 "   m a x O c c u r s = " 1 "   t y p e = " x s d : s t r i n g " / >  
 < x s d : e l e m e n t   r e f = " d c t e r m s : m o d i f i e d "   m i n O c c u r s = " 0 "   m a x O c c u r s = " 1 " / >  
 < x s d : e l e m e n t   n a m e = " c o n t e n t S t a t u s "   m i n O c c u r s = " 0 "   m a x O c c u r s = " 1 "   t y p e = " x s d : s t r i n g " / >  
 < / x s d : a l l >  
 < / x s d : c o m p l e x T y p e >  
 < / x s d : s c h e m a >  
 < x s : s c h e m a   t a r g e t N a m e s p a c e = " h t t p : / / s c h e m a s . m i c r o s o f t . c o m / o f f i c e / i n f o p a t h / 2 0 0 7 / P a r t n e r C o n t r o l s "   e l e m e n t F o r m D e f a u l t = " q u a l i f i e d "   a t t r i b u t e F o r m D e f a u l t = " u n q u a l i f i e d "   x m l n s : p c = " h t t p : / / s c h e m a s . m i c r o s o f t . c o m / o f f i c e / i n f o p a t h / 2 0 0 7 / P a r t n e r C o n t r o l s "   x m l n s : x s = " h t t p : / / w w w . w 3 . o r g / 2 0 0 1 / X M L S c h e m a " >  
 < x s : e l e m e n t   n a m e = " P e r s o n " >  
 < x s : c o m p l e x T y p e >  
 < x s : s e q u e n c e >  
 < x s : e l e m e n t   r e f = " p c : D i s p l a y N a m e "   m i n O c c u r s = " 0 " > < / x s : e l e m e n t >  
 < x s : e l e m e n t   r e f = " p c : A c c o u n t I d "   m i n O c c u r s = " 0 " > < / x s : e l e m e n t >  
 < x s : e l e m e n t   r e f = " p c : A c c o u n t T y p e "   m i n O c c u r s = " 0 " > < / x s : e l e m e n t >  
 < / x s : s e q u e n c e >  
 < / x s : c o m p l e x T y p e >  
 < / x s : e l e m e n t >  
 < x s : e l e m e n t   n a m e = " D i s p l a y N a m e "   t y p e = " x s : s t r i n g " > < / x s : e l e m e n t >  
 < x s : e l e m e n t   n a m e = " A c c o u n t I d "   t y p e = " x s : s t r i n g " > < / x s : e l e m e n t >  
 < x s : e l e m e n t   n a m e = " A c c o u n t T y p e "   t y p e = " x s : s t r i n g " > < / x s : e l e m e n t >  
 < x s : e l e m e n t   n a m e = " B D C A s s o c i a t e d E n t i t y " >  
 < x s : c o m p l e x T y p e >  
 < x s : s e q u e n c e >  
 < x s : e l e m e n t   r e f = " p c : B D C E n t i t y "   m i n O c c u r s = " 0 "   m a x O c c u r s = " u n b o u n d e d " > < / x s : e l e m e n t >  
 < / x s : s e q u e n c e >  
 < x s : a t t r i b u t e   r e f = " p c : E n t i t y N a m e s p a c e " > < / x s : a t t r i b u t e >  
 < x s : a t t r i b u t e   r e f = " p c : E n t i t y N a m e " > < / x s : a t t r i b u t e >  
 < x s : a t t r i b u t e   r e f = " p c : S y s t e m I n s t a n c e N a m e " > < / x s : a t t r i b u t e >  
 < x s : a t t r i b u t e   r e f = " p c : A s s o c i a t i o n N a m e " > < / x s : a t t r i b u t e >  
 < / x s : c o m p l e x T y p e >  
 < / x s : e l e m e n t >  
 < x s : a t t r i b u t e   n a m e = " E n t i t y N a m e s p a c e "   t y p e = " x s : s t r i n g " > < / x s : a t t r i b u t e >  
 < x s : a t t r i b u t e   n a m e = " E n t i t y N a m e "   t y p e = " x s : s t r i n g " > < / x s : a t t r i b u t e >  
 < x s : a t t r i b u t e   n a m e = " S y s t e m I n s t a n c e N a m e "   t y p e = " x s : s t r i n g " > < / x s : a t t r i b u t e >  
 < x s : a t t r i b u t e   n a m e = " A s s o c i a t i o n N a m e "   t y p e = " x s : s t r i n g " > < / x s : a t t r i b u t e >  
 < x s : e l e m e n t   n a m e = " B D C E n t i t y " >  
 < x s : c o m p l e x T y p e >  
 < x s : s e q u e n c e >  
 < x s : e l e m e n t   r e f = " p c : E n t i t y D i s p l a y N a m e "   m i n O c c u r s = " 0 " > < / x s : e l e m e n t >  
 < x s : e l e m e n t   r e f = " p c : E n t i t y I n s t a n c e R e f e r e n c e "   m i n O c c u r s = " 0 " > < / x s : e l e m e n t >  
 < x s : e l e m e n t   r e f = " p c : E n t i t y I d 1 "   m i n O c c u r s = " 0 " > < / x s : e l e m e n t >  
 < x s : e l e m e n t   r e f = " p c : E n t i t y I d 2 "   m i n O c c u r s = " 0 " > < / x s : e l e m e n t >  
 < x s : e l e m e n t   r e f = " p c : E n t i t y I d 3 "   m i n O c c u r s = " 0 " > < / x s : e l e m e n t >  
 < x s : e l e m e n t   r e f = " p c : E n t i t y I d 4 "   m i n O c c u r s = " 0 " > < / x s : e l e m e n t >  
 < x s : e l e m e n t   r e f = " p c : E n t i t y I d 5 "   m i n O c c u r s = " 0 " > < / x s : e l e m e n t >  
 < / x s : s e q u e n c e >  
 < / x s : c o m p l e x T y p e >  
 < / x s : e l e m e n t >  
 < x s : e l e m e n t   n a m e = " E n t i t y D i s p l a y N a m e "   t y p e = " x s : s t r i n g " > < / x s : e l e m e n t >  
 < x s : e l e m e n t   n a m e = " E n t i t y I n s t a n c e R e f e r e n c e "   t y p e = " x s : s t r i n g " > < / x s : e l e m e n t >  
 < x s : e l e m e n t   n a m e = " E n t i t y I d 1 "   t y p e = " x s : s t r i n g " > < / x s : e l e m e n t >  
 < x s : e l e m e n t   n a m e = " E n t i t y I d 2 "   t y p e = " x s : s t r i n g " > < / x s : e l e m e n t >  
 < x s : e l e m e n t   n a m e = " E n t i t y I d 3 "   t y p e = " x s : s t r i n g " > < / x s : e l e m e n t >  
 < x s : e l e m e n t   n a m e = " E n t i t y I d 4 "   t y p e = " x s : s t r i n g " > < / x s : e l e m e n t >  
 < x s : e l e m e n t   n a m e = " E n t i t y I d 5 "   t y p e = " x s : s t r i n g " > < / x s : e l e m e n t >  
 < x s : e l e m e n t   n a m e = " T e r m s " >  
 < x s : c o m p l e x T y p e >  
 < x s : s e q u e n c e >  
 < x s : e l e m e n t   r e f = " p c : T e r m I n f o "   m i n O c c u r s = " 0 "   m a x O c c u r s = " u n b o u n d e d " > < / x s : e l e m e n t >  
 < / x s : s e q u e n c e >  
 < / x s : c o m p l e x T y p e >  
 < / x s : e l e m e n t >  
 < x s : e l e m e n t   n a m e = " T e r m I n f o " >  
 < x s : c o m p l e x T y p e >  
 < x s : s e q u e n c e >  
 < x s : e l e m e n t   r e f = " p c : T e r m N a m e "   m i n O c c u r s = " 0 " > < / x s : e l e m e n t >  
 < x s : e l e m e n t   r e f = " p c : T e r m I d "   m i n O c c u r s = " 0 " > < / x s : e l e m e n t >  
 < / x s : s e q u e n c e >  
 < / x s : c o m p l e x T y p e >  
 < / x s : e l e m e n t >  
 < x s : e l e m e n t   n a m e = " T e r m N a m e "   t y p e = " x s : s t r i n g " > < / x s : e l e m e n t >  
 < x s : e l e m e n t   n a m e = " T e r m I d "   t y p e = " x s : s t r i n g " > < / x s : e l e m e n t >  
 < / x s : s c h e m a >  
 < / c t : c o n t e n t T y p e S c h e m a > 
</file>

<file path=customXml/itemProps1.xml><?xml version="1.0" encoding="utf-8"?>
<ds:datastoreItem xmlns:ds="http://schemas.openxmlformats.org/officeDocument/2006/customXml" ds:itemID="{D5300750-9CBE-4429-AAE2-1EE14E8FB7C5}">
  <ds:schemaRefs/>
</ds:datastoreItem>
</file>

<file path=customXml/itemProps2.xml><?xml version="1.0" encoding="utf-8"?>
<ds:datastoreItem xmlns:ds="http://schemas.openxmlformats.org/officeDocument/2006/customXml" ds:itemID="{96FDB7B2-8644-42A6-B5A0-98E3FF607B4D}">
  <ds:schemaRefs/>
</ds:datastoreItem>
</file>

<file path=customXml/itemProps3.xml><?xml version="1.0" encoding="utf-8"?>
<ds:datastoreItem xmlns:ds="http://schemas.openxmlformats.org/officeDocument/2006/customXml" ds:itemID="{70322F42-2107-4E82-8AD0-65C88FBD67E0}">
  <ds:schemaRefs/>
</ds:datastoreItem>
</file>

<file path=docProps/app.xml><?xml version="1.0" encoding="utf-8"?>
<Properties xmlns="http://schemas.openxmlformats.org/officeDocument/2006/extended-properties" xmlns:vt="http://schemas.openxmlformats.org/officeDocument/2006/docPropsVTypes">
  <Template>Altair_PPT_Template_FINAL_0918.2020</Template>
  <TotalTime>0</TotalTime>
  <Words>2981</Words>
  <Application>WPS Presentation</Application>
  <PresentationFormat>On-screen Show (16:9)</PresentationFormat>
  <Paragraphs>124</Paragraphs>
  <Slides>9</Slides>
  <Notes>0</Notes>
  <HiddenSlides>0</HiddenSlides>
  <MMClips>1</MMClips>
  <ScaleCrop>false</ScaleCrop>
  <HeadingPairs>
    <vt:vector size="6" baseType="variant">
      <vt:variant>
        <vt:lpstr>已用的字体</vt:lpstr>
      </vt:variant>
      <vt:variant>
        <vt:i4>18</vt:i4>
      </vt:variant>
      <vt:variant>
        <vt:lpstr>主题</vt:lpstr>
      </vt:variant>
      <vt:variant>
        <vt:i4>3</vt:i4>
      </vt:variant>
      <vt:variant>
        <vt:lpstr>幻灯片标题</vt:lpstr>
      </vt:variant>
      <vt:variant>
        <vt:i4>9</vt:i4>
      </vt:variant>
    </vt:vector>
  </HeadingPairs>
  <TitlesOfParts>
    <vt:vector size="30" baseType="lpstr">
      <vt:lpstr>Arial</vt:lpstr>
      <vt:lpstr>SimSun</vt:lpstr>
      <vt:lpstr>Wingdings</vt:lpstr>
      <vt:lpstr>Courier New</vt:lpstr>
      <vt:lpstr>Arial Black</vt:lpstr>
      <vt:lpstr>Playfair Display</vt:lpstr>
      <vt:lpstr>Segoe Print</vt:lpstr>
      <vt:lpstr>Playfair Display Bold</vt:lpstr>
      <vt:lpstr>Canva Sans Bold</vt:lpstr>
      <vt:lpstr>Canva Sans</vt:lpstr>
      <vt:lpstr>Aleo Bold Italics</vt:lpstr>
      <vt:lpstr>Montserrat Light Bold Italics</vt:lpstr>
      <vt:lpstr>Arial</vt:lpstr>
      <vt:lpstr>Public Sans Bold</vt:lpstr>
      <vt:lpstr>ADLaM Display</vt:lpstr>
      <vt:lpstr>Wide Latin</vt:lpstr>
      <vt:lpstr>Microsoft YaHei</vt:lpstr>
      <vt:lpstr>Arial Unicode MS</vt:lpstr>
      <vt:lpstr>Altair Theme</vt:lpstr>
      <vt:lpstr>Altair and Brand Theme</vt:lpstr>
      <vt:lpstr>6_Altair Theme</vt:lpstr>
      <vt:lpstr>Image classification using transfer learning using rapid miner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SITIS Use CAses</dc:title>
  <dc:creator>Nikhil Nagaraj</dc:creator>
  <cp:lastModifiedBy>aiyshwarya aruchamy</cp:lastModifiedBy>
  <cp:revision>44</cp:revision>
  <dcterms:created xsi:type="dcterms:W3CDTF">2021-03-19T09:00:00Z</dcterms:created>
  <dcterms:modified xsi:type="dcterms:W3CDTF">2024-05-03T03:40:34Z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0x010100DE6F62C99C0C8D488DF3F3FA1CBC8843</vt:lpwstr>
  </property>
  <property fmtid="{D5CDD505-2E9C-101B-9397-08002B2CF9AE}" pid="3" name="ICV">
    <vt:lpwstr>D4A9EEF78A594F2CA2E5E1C8AF5E2E8A_12</vt:lpwstr>
  </property>
  <property fmtid="{D5CDD505-2E9C-101B-9397-08002B2CF9AE}" pid="4" name="KSOProductBuildVer">
    <vt:lpwstr>1033-12.2.0.16731</vt:lpwstr>
  </property>
</Properties>
</file>